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  <p:sldMasterId id="2147483679" r:id="rId2"/>
  </p:sldMasterIdLst>
  <p:notesMasterIdLst>
    <p:notesMasterId r:id="rId24"/>
  </p:notesMasterIdLst>
  <p:sldIdLst>
    <p:sldId id="256" r:id="rId3"/>
    <p:sldId id="332" r:id="rId4"/>
    <p:sldId id="333" r:id="rId5"/>
    <p:sldId id="265" r:id="rId6"/>
    <p:sldId id="312" r:id="rId7"/>
    <p:sldId id="273" r:id="rId8"/>
    <p:sldId id="266" r:id="rId9"/>
    <p:sldId id="272" r:id="rId10"/>
    <p:sldId id="260" r:id="rId11"/>
    <p:sldId id="317" r:id="rId12"/>
    <p:sldId id="315" r:id="rId13"/>
    <p:sldId id="322" r:id="rId14"/>
    <p:sldId id="316" r:id="rId15"/>
    <p:sldId id="323" r:id="rId16"/>
    <p:sldId id="331" r:id="rId17"/>
    <p:sldId id="282" r:id="rId18"/>
    <p:sldId id="324" r:id="rId19"/>
    <p:sldId id="326" r:id="rId20"/>
    <p:sldId id="330" r:id="rId21"/>
    <p:sldId id="329" r:id="rId22"/>
    <p:sldId id="290" r:id="rId23"/>
  </p:sldIdLst>
  <p:sldSz cx="12192000" cy="6858000"/>
  <p:notesSz cx="6858000" cy="9144000"/>
  <p:embeddedFontLst>
    <p:embeddedFont>
      <p:font typeface="Hind" panose="02000000000000000000" pitchFamily="2" charset="0"/>
      <p:regular r:id="rId25"/>
      <p:bold r:id="rId26"/>
    </p:embeddedFont>
    <p:embeddedFont>
      <p:font typeface="Playfair Display" panose="00000500000000000000" pitchFamily="2" charset="0"/>
      <p:regular r:id="rId27"/>
    </p:embeddedFont>
  </p:embeddedFontLst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s-Menna.anwar2024" initials="" lastIdx="1" clrIdx="0">
    <p:extLst>
      <p:ext uri="{19B8F6BF-5375-455C-9EA6-DF929625EA0E}">
        <p15:presenceInfo xmlns:p15="http://schemas.microsoft.com/office/powerpoint/2012/main" userId="S::es-Menna.anwar2024@alexu.edu.eg::1612aec9-8e63-48d8-9a5c-81a13a24a2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DF8B"/>
    <a:srgbClr val="F2F2F2"/>
    <a:srgbClr val="61CAD1"/>
    <a:srgbClr val="D9D9D9"/>
    <a:srgbClr val="C1BDF9"/>
    <a:srgbClr val="3ABDC6"/>
    <a:srgbClr val="2F989F"/>
    <a:srgbClr val="66CBD1"/>
    <a:srgbClr val="F4E04A"/>
    <a:srgbClr val="F6E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898" autoAdjust="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3.fntdata"/><Relationship Id="rId30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DAAAB-861D-4A62-B2E5-6791109D188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A2614-2098-4C8C-85D3-3DDC2559A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7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212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47956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6819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3488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53419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13d61b78871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13d61b78871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2561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525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13d61b78871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13d61b78871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09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d61b7887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d61b7887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0290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13d61b78871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13d61b78871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7298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3d61b7887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3d61b7887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3d61b78871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3d61b78871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767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13d61b7887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13d61b7887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d61b7887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d61b7887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39B316A-5000-039C-A3F8-F8D23E92B351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09928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8D9D95-5B78-7A07-DC32-EFFCAE0E79E3}"/>
                </a:ext>
              </a:extLst>
            </p:cNvPr>
            <p:cNvSpPr/>
            <p:nvPr/>
          </p:nvSpPr>
          <p:spPr bwMode="auto">
            <a:xfrm>
              <a:off x="294330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Trapezoid 4">
              <a:extLst>
                <a:ext uri="{FF2B5EF4-FFF2-40B4-BE49-F238E27FC236}">
                  <a16:creationId xmlns:a16="http://schemas.microsoft.com/office/drawing/2014/main" id="{60CD5E37-CCEA-483A-39DA-DCB01D6D7F1D}"/>
                </a:ext>
              </a:extLst>
            </p:cNvPr>
            <p:cNvSpPr/>
            <p:nvPr/>
          </p:nvSpPr>
          <p:spPr bwMode="auto">
            <a:xfrm rot="5400000">
              <a:off x="8676203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E9D934-69E1-ABE7-4AFE-25FF7B6CA22D}"/>
                </a:ext>
              </a:extLst>
            </p:cNvPr>
            <p:cNvSpPr/>
            <p:nvPr/>
          </p:nvSpPr>
          <p:spPr bwMode="auto">
            <a:xfrm>
              <a:off x="515683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4CC0FFEA-A39D-95A6-AFBA-9037A0E5444D}"/>
                </a:ext>
              </a:extLst>
            </p:cNvPr>
            <p:cNvSpPr/>
            <p:nvPr/>
          </p:nvSpPr>
          <p:spPr bwMode="auto">
            <a:xfrm rot="16200000">
              <a:off x="-2722639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794E67-1CEA-34C5-B07C-ED321684FF57}"/>
                </a:ext>
              </a:extLst>
            </p:cNvPr>
            <p:cNvGrpSpPr/>
            <p:nvPr/>
          </p:nvGrpSpPr>
          <p:grpSpPr>
            <a:xfrm>
              <a:off x="109928" y="573505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F2DA144-4406-EBE1-9C05-14A77B79511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6FACA13-7EBE-F1E8-91EE-EE3FA0755DC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D2AD3497-9B6D-DFEA-E0A6-07989A55EB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7C9D7C8-FB61-7E92-359C-F96BD09885D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D561C-0139-A536-07E8-562590496495}"/>
                </a:ext>
              </a:extLst>
            </p:cNvPr>
            <p:cNvGrpSpPr/>
            <p:nvPr/>
          </p:nvGrpSpPr>
          <p:grpSpPr>
            <a:xfrm>
              <a:off x="109928" y="1009609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136B845-78D8-DF8B-C8AF-54C7B240F14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A09C77B-5B01-A951-C3D9-10A98B80AF4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6475BE9-6395-47CD-2563-61846F8E7BE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7C7451C-ECD2-00BC-732C-6C3908D559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1D708E0-1FDB-977E-007D-D3ABAA815A82}"/>
                </a:ext>
              </a:extLst>
            </p:cNvPr>
            <p:cNvGrpSpPr/>
            <p:nvPr/>
          </p:nvGrpSpPr>
          <p:grpSpPr>
            <a:xfrm>
              <a:off x="109928" y="1445714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4B0A985-67C6-CB42-B50D-3F70256EF88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3A22203-34AE-46CB-8659-F6130159323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3EE66A1-30F4-77C6-A90C-B680EF8C70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9F2F919F-AA93-7562-295D-97623D6F88C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5813A1-9616-2B86-7909-18695D4D76BA}"/>
                </a:ext>
              </a:extLst>
            </p:cNvPr>
            <p:cNvGrpSpPr/>
            <p:nvPr/>
          </p:nvGrpSpPr>
          <p:grpSpPr>
            <a:xfrm>
              <a:off x="109928" y="1881818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B64FC54-8DB5-DCC2-EAA6-D99799C4D2C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6449EE8-57D5-7B52-3FD7-B00D92D034F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566570E-B035-DD98-9F96-0EB2C1AAC85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53C41F7-EF57-AC84-6B49-F6F0F04EDB9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08BA4CA-9104-979A-3F73-02E83A98A743}"/>
                </a:ext>
              </a:extLst>
            </p:cNvPr>
            <p:cNvGrpSpPr/>
            <p:nvPr/>
          </p:nvGrpSpPr>
          <p:grpSpPr>
            <a:xfrm>
              <a:off x="109928" y="2317922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B51209A-22E6-664F-2079-6568AAB569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AD1034F-0C7B-EF0F-8BCE-396EF560A28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C4D7343-2783-FD18-61BB-49AB610535F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23FF6E6-749F-5364-346F-0C6781DD084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AE480A-94AC-B3EB-D191-69A14F5BB4FE}"/>
                </a:ext>
              </a:extLst>
            </p:cNvPr>
            <p:cNvGrpSpPr/>
            <p:nvPr/>
          </p:nvGrpSpPr>
          <p:grpSpPr>
            <a:xfrm>
              <a:off x="109928" y="2754026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55A8E3D-6BA7-83B2-DAEA-115D03AD1A4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CCBC9B08-C615-3FD8-E948-671ABA7D476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A030E53-54A3-DAB0-74C2-BCD8A06BD11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64DCFEEC-7EEC-55C8-650D-93B7EF43DD7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55656F-8AD4-15EB-471F-E119C0981076}"/>
                </a:ext>
              </a:extLst>
            </p:cNvPr>
            <p:cNvGrpSpPr/>
            <p:nvPr/>
          </p:nvGrpSpPr>
          <p:grpSpPr>
            <a:xfrm>
              <a:off x="109928" y="3190130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648024B-9F93-5711-5801-153BCE02910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E7F7800-BE15-902B-2116-BFB2F014269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F482F88-7889-AABC-5661-CB81CCDDDCB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FA94F9A-5F29-8595-AC29-41C85F82EAA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5B16C4D-D0F0-B2DD-A5BA-5B0F9F9502DC}"/>
                </a:ext>
              </a:extLst>
            </p:cNvPr>
            <p:cNvGrpSpPr/>
            <p:nvPr/>
          </p:nvGrpSpPr>
          <p:grpSpPr>
            <a:xfrm>
              <a:off x="109928" y="3626234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88FB8B4-38C1-B566-6ABD-3FB40246913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9F9A33E3-CDD0-1522-DEC7-B3490EC3761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0677442-BEE4-9F03-B8DE-E822763ADF1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C408B04-F03E-2A08-5FCC-91CD493280D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A28A4D5-D635-114B-8278-FF79C7706934}"/>
                </a:ext>
              </a:extLst>
            </p:cNvPr>
            <p:cNvGrpSpPr/>
            <p:nvPr/>
          </p:nvGrpSpPr>
          <p:grpSpPr>
            <a:xfrm>
              <a:off x="109928" y="4062338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83ECE2-C4E4-B163-B500-E06484FD0A9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FD11682-0C3C-BC2E-63B1-F0F40FE397F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5DD3173-96A4-F146-3859-7F0F28D527B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A8DF316-444B-FCF2-1DF9-9642145AFB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28C58E-7831-0D88-9D51-B5D95C22CAAA}"/>
                </a:ext>
              </a:extLst>
            </p:cNvPr>
            <p:cNvGrpSpPr/>
            <p:nvPr/>
          </p:nvGrpSpPr>
          <p:grpSpPr>
            <a:xfrm>
              <a:off x="109928" y="4498442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158457B-3A98-C5C6-B0AA-ACA2D5FD09E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75F702A-7DBC-281A-9715-0259AA051B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1B28E86-1A40-9E8F-4B3C-EA667B57B9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60CD758-442B-AE51-0CF4-9070E753F0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18AC33D-69F4-A133-2C7B-25A5096B91C6}"/>
                </a:ext>
              </a:extLst>
            </p:cNvPr>
            <p:cNvGrpSpPr/>
            <p:nvPr/>
          </p:nvGrpSpPr>
          <p:grpSpPr>
            <a:xfrm>
              <a:off x="109928" y="4934546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8574D50-4793-BF09-FB07-A336FC405D5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4823C0B-C062-E66C-49CF-2C6725B789D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4AA93E6-9E6B-48A6-6F51-DF9171B5B0B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160D0E0-5AD6-92A9-6E7B-2420991FA48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C69B254-45A4-2E0F-ABED-A29530DCFFB8}"/>
                </a:ext>
              </a:extLst>
            </p:cNvPr>
            <p:cNvGrpSpPr/>
            <p:nvPr/>
          </p:nvGrpSpPr>
          <p:grpSpPr>
            <a:xfrm>
              <a:off x="109928" y="5370650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275BD34-9AE3-50FB-3DEE-CFD9EFDB3B2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31181C5-A6E9-F287-8862-530D03B763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3E0BE88-D139-2FA3-392B-451BE5BC246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A8F1039-718D-91FC-E572-9F756C3C8B8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7742D7-A591-0776-CA25-78A54E848B26}"/>
                </a:ext>
              </a:extLst>
            </p:cNvPr>
            <p:cNvGrpSpPr/>
            <p:nvPr/>
          </p:nvGrpSpPr>
          <p:grpSpPr>
            <a:xfrm>
              <a:off x="109928" y="5806754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ADBF4225-E722-30C4-AB99-292EB69A55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F98C73-0C39-0B5B-F42A-CCE538C5F8F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E7C84D78-1AAF-0379-26DA-E35CA5FF0E3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ED00C47-63A9-CCE5-02FC-DC1A15EF810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A9E2E1D-4E82-3323-7E02-B3103AB497C2}"/>
                </a:ext>
              </a:extLst>
            </p:cNvPr>
            <p:cNvGrpSpPr/>
            <p:nvPr/>
          </p:nvGrpSpPr>
          <p:grpSpPr>
            <a:xfrm>
              <a:off x="109928" y="6242855"/>
              <a:ext cx="553104" cy="177298"/>
              <a:chOff x="2021153" y="1498426"/>
              <a:chExt cx="548234" cy="17573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24E1C8-C2A0-FE13-357C-127B7D7E917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E84899D-B9C1-450B-2ECE-7F45905EC4D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3C23AA6-5AE2-8C17-59D2-DCF71094475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4D42375-A12F-EB60-B64E-31C78C3AED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2E34795D-3C88-7691-D580-1D648F1C2F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5163" y="2528888"/>
            <a:ext cx="5781675" cy="18002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6928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 rot="220252">
            <a:off x="133407" y="-2189073"/>
            <a:ext cx="11734373" cy="10504040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1315967" y="60489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6"/>
          <p:cNvSpPr/>
          <p:nvPr/>
        </p:nvSpPr>
        <p:spPr>
          <a:xfrm>
            <a:off x="303725" y="37636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8" name="Google Shape;58;p6"/>
          <p:cNvGrpSpPr/>
          <p:nvPr/>
        </p:nvGrpSpPr>
        <p:grpSpPr>
          <a:xfrm>
            <a:off x="7925253" y="-1697665"/>
            <a:ext cx="6613512" cy="4467856"/>
            <a:chOff x="5943940" y="-1273249"/>
            <a:chExt cx="4960134" cy="3350892"/>
          </a:xfrm>
        </p:grpSpPr>
        <p:sp>
          <p:nvSpPr>
            <p:cNvPr id="59" name="Google Shape;59;p6"/>
            <p:cNvSpPr/>
            <p:nvPr/>
          </p:nvSpPr>
          <p:spPr>
            <a:xfrm rot="747932">
              <a:off x="6143628" y="-731453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6"/>
            <p:cNvSpPr/>
            <p:nvPr/>
          </p:nvSpPr>
          <p:spPr>
            <a:xfrm rot="747932">
              <a:off x="6161116" y="-810568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61" name="Google Shape;6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315967" y="313604"/>
            <a:ext cx="639600" cy="6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644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 rot="-2700000">
            <a:off x="98148" y="-2337791"/>
            <a:ext cx="5616841" cy="6145384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7"/>
          <p:cNvSpPr/>
          <p:nvPr/>
        </p:nvSpPr>
        <p:spPr>
          <a:xfrm rot="-1731847">
            <a:off x="-2527832" y="3332871"/>
            <a:ext cx="9202157" cy="4752543"/>
          </a:xfrm>
          <a:custGeom>
            <a:avLst/>
            <a:gdLst/>
            <a:ahLst/>
            <a:cxnLst/>
            <a:rect l="l" t="t" r="r" b="b"/>
            <a:pathLst>
              <a:path w="55226" h="28522" extrusionOk="0">
                <a:moveTo>
                  <a:pt x="11239" y="1"/>
                </a:moveTo>
                <a:cubicBezTo>
                  <a:pt x="8250" y="1"/>
                  <a:pt x="5013" y="578"/>
                  <a:pt x="3195" y="2297"/>
                </a:cubicBezTo>
                <a:cubicBezTo>
                  <a:pt x="808" y="4554"/>
                  <a:pt x="0" y="9032"/>
                  <a:pt x="1073" y="12023"/>
                </a:cubicBezTo>
                <a:cubicBezTo>
                  <a:pt x="2173" y="15093"/>
                  <a:pt x="5114" y="17418"/>
                  <a:pt x="8354" y="17785"/>
                </a:cubicBezTo>
                <a:cubicBezTo>
                  <a:pt x="8730" y="17827"/>
                  <a:pt x="9107" y="17845"/>
                  <a:pt x="9484" y="17845"/>
                </a:cubicBezTo>
                <a:cubicBezTo>
                  <a:pt x="11029" y="17845"/>
                  <a:pt x="12576" y="17544"/>
                  <a:pt x="14121" y="17389"/>
                </a:cubicBezTo>
                <a:cubicBezTo>
                  <a:pt x="14926" y="17309"/>
                  <a:pt x="15736" y="17269"/>
                  <a:pt x="16546" y="17269"/>
                </a:cubicBezTo>
                <a:cubicBezTo>
                  <a:pt x="20227" y="17269"/>
                  <a:pt x="23910" y="18097"/>
                  <a:pt x="27229" y="19690"/>
                </a:cubicBezTo>
                <a:cubicBezTo>
                  <a:pt x="29697" y="20874"/>
                  <a:pt x="31946" y="22458"/>
                  <a:pt x="34233" y="23961"/>
                </a:cubicBezTo>
                <a:cubicBezTo>
                  <a:pt x="36521" y="25465"/>
                  <a:pt x="38884" y="26909"/>
                  <a:pt x="41483" y="27764"/>
                </a:cubicBezTo>
                <a:cubicBezTo>
                  <a:pt x="42926" y="28239"/>
                  <a:pt x="44456" y="28521"/>
                  <a:pt x="45972" y="28521"/>
                </a:cubicBezTo>
                <a:cubicBezTo>
                  <a:pt x="47189" y="28521"/>
                  <a:pt x="48397" y="28339"/>
                  <a:pt x="49544" y="27929"/>
                </a:cubicBezTo>
                <a:cubicBezTo>
                  <a:pt x="52121" y="27005"/>
                  <a:pt x="54315" y="24796"/>
                  <a:pt x="54771" y="22097"/>
                </a:cubicBezTo>
                <a:cubicBezTo>
                  <a:pt x="55225" y="19399"/>
                  <a:pt x="53625" y="16370"/>
                  <a:pt x="50995" y="15614"/>
                </a:cubicBezTo>
                <a:cubicBezTo>
                  <a:pt x="50483" y="15467"/>
                  <a:pt x="49972" y="15405"/>
                  <a:pt x="49459" y="15405"/>
                </a:cubicBezTo>
                <a:cubicBezTo>
                  <a:pt x="47107" y="15405"/>
                  <a:pt x="44745" y="16727"/>
                  <a:pt x="42367" y="17283"/>
                </a:cubicBezTo>
                <a:cubicBezTo>
                  <a:pt x="41544" y="17475"/>
                  <a:pt x="40701" y="17568"/>
                  <a:pt x="39857" y="17568"/>
                </a:cubicBezTo>
                <a:cubicBezTo>
                  <a:pt x="36973" y="17568"/>
                  <a:pt x="34082" y="16475"/>
                  <a:pt x="31972" y="14501"/>
                </a:cubicBezTo>
                <a:cubicBezTo>
                  <a:pt x="29770" y="12441"/>
                  <a:pt x="28476" y="9607"/>
                  <a:pt x="26619" y="7232"/>
                </a:cubicBezTo>
                <a:cubicBezTo>
                  <a:pt x="23890" y="3744"/>
                  <a:pt x="19887" y="1276"/>
                  <a:pt x="15546" y="404"/>
                </a:cubicBezTo>
                <a:cubicBezTo>
                  <a:pt x="14346" y="164"/>
                  <a:pt x="12828" y="1"/>
                  <a:pt x="1123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7"/>
          <p:cNvSpPr/>
          <p:nvPr/>
        </p:nvSpPr>
        <p:spPr>
          <a:xfrm rot="-1731847">
            <a:off x="6596445" y="-438501"/>
            <a:ext cx="7580208" cy="9881664"/>
          </a:xfrm>
          <a:custGeom>
            <a:avLst/>
            <a:gdLst/>
            <a:ahLst/>
            <a:cxnLst/>
            <a:rect l="l" t="t" r="r" b="b"/>
            <a:pathLst>
              <a:path w="45492" h="59304" extrusionOk="0">
                <a:moveTo>
                  <a:pt x="13110" y="1"/>
                </a:moveTo>
                <a:cubicBezTo>
                  <a:pt x="6371" y="1"/>
                  <a:pt x="0" y="2057"/>
                  <a:pt x="1655" y="9874"/>
                </a:cubicBezTo>
                <a:cubicBezTo>
                  <a:pt x="2342" y="13111"/>
                  <a:pt x="4695" y="15755"/>
                  <a:pt x="7316" y="17776"/>
                </a:cubicBezTo>
                <a:cubicBezTo>
                  <a:pt x="9936" y="19797"/>
                  <a:pt x="12892" y="21354"/>
                  <a:pt x="15486" y="23409"/>
                </a:cubicBezTo>
                <a:cubicBezTo>
                  <a:pt x="18079" y="25465"/>
                  <a:pt x="20368" y="28183"/>
                  <a:pt x="20923" y="31445"/>
                </a:cubicBezTo>
                <a:cubicBezTo>
                  <a:pt x="21437" y="34469"/>
                  <a:pt x="20409" y="37512"/>
                  <a:pt x="20012" y="40553"/>
                </a:cubicBezTo>
                <a:cubicBezTo>
                  <a:pt x="19363" y="45524"/>
                  <a:pt x="20543" y="50856"/>
                  <a:pt x="23836" y="54637"/>
                </a:cubicBezTo>
                <a:cubicBezTo>
                  <a:pt x="26334" y="57506"/>
                  <a:pt x="30123" y="59304"/>
                  <a:pt x="33881" y="59304"/>
                </a:cubicBezTo>
                <a:cubicBezTo>
                  <a:pt x="35075" y="59304"/>
                  <a:pt x="36266" y="59122"/>
                  <a:pt x="37412" y="58736"/>
                </a:cubicBezTo>
                <a:cubicBezTo>
                  <a:pt x="42163" y="57134"/>
                  <a:pt x="45492" y="51714"/>
                  <a:pt x="44165" y="46879"/>
                </a:cubicBezTo>
                <a:cubicBezTo>
                  <a:pt x="43152" y="43193"/>
                  <a:pt x="39969" y="40597"/>
                  <a:pt x="37587" y="37607"/>
                </a:cubicBezTo>
                <a:cubicBezTo>
                  <a:pt x="33587" y="32586"/>
                  <a:pt x="31701" y="25930"/>
                  <a:pt x="32473" y="19556"/>
                </a:cubicBezTo>
                <a:cubicBezTo>
                  <a:pt x="33000" y="15209"/>
                  <a:pt x="34635" y="10505"/>
                  <a:pt x="32492" y="6688"/>
                </a:cubicBezTo>
                <a:cubicBezTo>
                  <a:pt x="30890" y="3837"/>
                  <a:pt x="27604" y="2402"/>
                  <a:pt x="24450" y="1544"/>
                </a:cubicBezTo>
                <a:cubicBezTo>
                  <a:pt x="21837" y="834"/>
                  <a:pt x="17399" y="1"/>
                  <a:pt x="13110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73651" y="1398267"/>
            <a:ext cx="56568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 rot="-243">
            <a:off x="1273649" y="2380035"/>
            <a:ext cx="5656800" cy="2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1854125" y="65149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7"/>
          <p:cNvSpPr/>
          <p:nvPr/>
        </p:nvSpPr>
        <p:spPr>
          <a:xfrm>
            <a:off x="7107384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60800" y="5802401"/>
            <a:ext cx="671200" cy="67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8739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566301" y="-797834"/>
            <a:ext cx="13706321" cy="8453695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2385600" y="1603400"/>
            <a:ext cx="7420800" cy="36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74" name="Google Shape;74;p8"/>
          <p:cNvPicPr preferRelativeResize="0"/>
          <p:nvPr/>
        </p:nvPicPr>
        <p:blipFill rotWithShape="1">
          <a:blip r:embed="rId2">
            <a:alphaModFix/>
          </a:blip>
          <a:srcRect r="39631" b="28703"/>
          <a:stretch/>
        </p:blipFill>
        <p:spPr>
          <a:xfrm rot="-2700018" flipH="1">
            <a:off x="5310266" y="3608209"/>
            <a:ext cx="7359937" cy="48259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2174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960000" y="5422600"/>
            <a:ext cx="10272000" cy="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0"/>
          <p:cNvGrpSpPr/>
          <p:nvPr/>
        </p:nvGrpSpPr>
        <p:grpSpPr>
          <a:xfrm>
            <a:off x="1244567" y="-2184399"/>
            <a:ext cx="5333941" cy="3507193"/>
            <a:chOff x="933425" y="-1638300"/>
            <a:chExt cx="4000456" cy="2630395"/>
          </a:xfrm>
        </p:grpSpPr>
        <p:sp>
          <p:nvSpPr>
            <p:cNvPr id="85" name="Google Shape;85;p10"/>
            <p:cNvSpPr/>
            <p:nvPr/>
          </p:nvSpPr>
          <p:spPr>
            <a:xfrm rot="151674">
              <a:off x="969627" y="-1470324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10"/>
            <p:cNvSpPr/>
            <p:nvPr/>
          </p:nvSpPr>
          <p:spPr>
            <a:xfrm rot="151674">
              <a:off x="972260" y="-1552345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7" name="Google Shape;87;p10"/>
          <p:cNvSpPr/>
          <p:nvPr/>
        </p:nvSpPr>
        <p:spPr>
          <a:xfrm>
            <a:off x="6397000" y="262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0"/>
          <p:cNvSpPr/>
          <p:nvPr/>
        </p:nvSpPr>
        <p:spPr>
          <a:xfrm>
            <a:off x="11467233" y="2239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55213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 rot="10800000" flipH="1">
            <a:off x="-1058433" y="124738"/>
            <a:ext cx="14075832" cy="11186847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1" name="Google Shape;91;p11"/>
          <p:cNvGrpSpPr/>
          <p:nvPr/>
        </p:nvGrpSpPr>
        <p:grpSpPr>
          <a:xfrm>
            <a:off x="-1748989" y="-3255437"/>
            <a:ext cx="8174040" cy="6684425"/>
            <a:chOff x="-1311742" y="-2441578"/>
            <a:chExt cx="6130530" cy="5013319"/>
          </a:xfrm>
        </p:grpSpPr>
        <p:sp>
          <p:nvSpPr>
            <p:cNvPr id="92" name="Google Shape;92;p11"/>
            <p:cNvSpPr/>
            <p:nvPr/>
          </p:nvSpPr>
          <p:spPr>
            <a:xfrm rot="-1273367">
              <a:off x="-879508" y="-1547022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11"/>
            <p:cNvSpPr/>
            <p:nvPr/>
          </p:nvSpPr>
          <p:spPr>
            <a:xfrm rot="-1273367">
              <a:off x="-898523" y="-1595984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 rot="350">
            <a:off x="2166961" y="2173237"/>
            <a:ext cx="7858000" cy="20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subTitle" idx="1"/>
          </p:nvPr>
        </p:nvSpPr>
        <p:spPr>
          <a:xfrm>
            <a:off x="3277700" y="4097951"/>
            <a:ext cx="5636400" cy="5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6" name="Google Shape;96;p11"/>
          <p:cNvPicPr preferRelativeResize="0"/>
          <p:nvPr/>
        </p:nvPicPr>
        <p:blipFill rotWithShape="1">
          <a:blip r:embed="rId2">
            <a:alphaModFix/>
          </a:blip>
          <a:srcRect l="16874"/>
          <a:stretch/>
        </p:blipFill>
        <p:spPr>
          <a:xfrm>
            <a:off x="2" y="863601"/>
            <a:ext cx="91785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1"/>
          <p:cNvSpPr/>
          <p:nvPr/>
        </p:nvSpPr>
        <p:spPr>
          <a:xfrm>
            <a:off x="3733725" y="1125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1"/>
          <p:cNvSpPr/>
          <p:nvPr/>
        </p:nvSpPr>
        <p:spPr>
          <a:xfrm>
            <a:off x="11595100" y="2801905"/>
            <a:ext cx="964800" cy="965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99" name="Google Shape;9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00" y="5955000"/>
            <a:ext cx="366000" cy="3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0700" y="4145400"/>
            <a:ext cx="294400" cy="2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1"/>
          <p:cNvSpPr/>
          <p:nvPr/>
        </p:nvSpPr>
        <p:spPr>
          <a:xfrm>
            <a:off x="10787400" y="63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2502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7970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/>
          <p:nvPr/>
        </p:nvSpPr>
        <p:spPr>
          <a:xfrm rot="-5400000">
            <a:off x="1790153" y="-2599537"/>
            <a:ext cx="8445487" cy="12383588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2635437" y="17632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"/>
          </p:nvPr>
        </p:nvSpPr>
        <p:spPr>
          <a:xfrm>
            <a:off x="2635237" y="2376765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 hasCustomPrompt="1"/>
          </p:nvPr>
        </p:nvSpPr>
        <p:spPr>
          <a:xfrm rot="2882">
            <a:off x="6465547" y="3586951"/>
            <a:ext cx="954400" cy="7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3" hasCustomPrompt="1"/>
          </p:nvPr>
        </p:nvSpPr>
        <p:spPr>
          <a:xfrm>
            <a:off x="6465541" y="518593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4" hasCustomPrompt="1"/>
          </p:nvPr>
        </p:nvSpPr>
        <p:spPr>
          <a:xfrm>
            <a:off x="1283964" y="358718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5"/>
          </p:nvPr>
        </p:nvSpPr>
        <p:spPr>
          <a:xfrm>
            <a:off x="2635437" y="33225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6"/>
          </p:nvPr>
        </p:nvSpPr>
        <p:spPr>
          <a:xfrm>
            <a:off x="2635237" y="3921116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7"/>
          </p:nvPr>
        </p:nvSpPr>
        <p:spPr>
          <a:xfrm>
            <a:off x="26354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26352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9"/>
          </p:nvPr>
        </p:nvSpPr>
        <p:spPr>
          <a:xfrm>
            <a:off x="77928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3"/>
          </p:nvPr>
        </p:nvSpPr>
        <p:spPr>
          <a:xfrm>
            <a:off x="77928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4"/>
          </p:nvPr>
        </p:nvSpPr>
        <p:spPr>
          <a:xfrm>
            <a:off x="7792837" y="33225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5"/>
          </p:nvPr>
        </p:nvSpPr>
        <p:spPr>
          <a:xfrm>
            <a:off x="7792837" y="3921107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6"/>
          </p:nvPr>
        </p:nvSpPr>
        <p:spPr>
          <a:xfrm>
            <a:off x="7792837" y="17632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7"/>
          </p:nvPr>
        </p:nvSpPr>
        <p:spPr>
          <a:xfrm>
            <a:off x="7792837" y="2376773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8" hasCustomPrompt="1"/>
          </p:nvPr>
        </p:nvSpPr>
        <p:spPr>
          <a:xfrm rot="2882">
            <a:off x="6465567" y="2050212"/>
            <a:ext cx="9544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9" hasCustomPrompt="1"/>
          </p:nvPr>
        </p:nvSpPr>
        <p:spPr>
          <a:xfrm rot="1441">
            <a:off x="1283936" y="2050000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20" hasCustomPrompt="1"/>
          </p:nvPr>
        </p:nvSpPr>
        <p:spPr>
          <a:xfrm rot="1441">
            <a:off x="1283967" y="5185919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1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24" name="Google Shape;124;p13"/>
          <p:cNvPicPr preferRelativeResize="0"/>
          <p:nvPr/>
        </p:nvPicPr>
        <p:blipFill rotWithShape="1">
          <a:blip r:embed="rId2">
            <a:alphaModFix/>
          </a:blip>
          <a:srcRect t="36764" r="50320"/>
          <a:stretch/>
        </p:blipFill>
        <p:spPr>
          <a:xfrm flipH="1">
            <a:off x="6324599" y="1"/>
            <a:ext cx="6057035" cy="4280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00" y="5977137"/>
            <a:ext cx="639600" cy="6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/>
          <p:nvPr/>
        </p:nvSpPr>
        <p:spPr>
          <a:xfrm>
            <a:off x="443233" y="46711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8291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 rot="10800000" flipH="1">
            <a:off x="571500" y="-279389"/>
            <a:ext cx="12618464" cy="7782560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3231000" y="35814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2" hasCustomPrompt="1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 rot="295">
            <a:off x="3767600" y="45763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14"/>
          <p:cNvPicPr preferRelativeResize="0"/>
          <p:nvPr/>
        </p:nvPicPr>
        <p:blipFill rotWithShape="1">
          <a:blip r:embed="rId2">
            <a:alphaModFix/>
          </a:blip>
          <a:srcRect l="21531" r="16827" b="61988"/>
          <a:stretch/>
        </p:blipFill>
        <p:spPr>
          <a:xfrm flipH="1">
            <a:off x="-2" y="5044900"/>
            <a:ext cx="5295903" cy="181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300" y="5691725"/>
            <a:ext cx="697200" cy="6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/>
          <p:nvPr/>
        </p:nvSpPr>
        <p:spPr>
          <a:xfrm>
            <a:off x="10528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82574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 flipH="1">
            <a:off x="-756991" y="-2884429"/>
            <a:ext cx="14269792" cy="1111589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960000" y="37300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2" hasCustomPrompt="1"/>
          </p:nvPr>
        </p:nvSpPr>
        <p:spPr>
          <a:xfrm>
            <a:off x="2929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 rot="295">
            <a:off x="1496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38535" flipH="1">
            <a:off x="2670595" y="952501"/>
            <a:ext cx="1104181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/>
          <p:nvPr/>
        </p:nvSpPr>
        <p:spPr>
          <a:xfrm>
            <a:off x="9893567" y="5774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6"/>
          <p:cNvSpPr/>
          <p:nvPr/>
        </p:nvSpPr>
        <p:spPr>
          <a:xfrm>
            <a:off x="10452400" y="56160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16"/>
          <p:cNvSpPr/>
          <p:nvPr/>
        </p:nvSpPr>
        <p:spPr>
          <a:xfrm>
            <a:off x="596825" y="6049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001" y="480337"/>
            <a:ext cx="621932" cy="621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5068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/>
          <p:nvPr/>
        </p:nvSpPr>
        <p:spPr>
          <a:xfrm rot="2880253">
            <a:off x="3309482" y="-2086100"/>
            <a:ext cx="9490788" cy="1441922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2" hasCustomPrompt="1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2">
            <a:alphaModFix/>
          </a:blip>
          <a:srcRect t="54814" r="14886"/>
          <a:stretch/>
        </p:blipFill>
        <p:spPr>
          <a:xfrm rot="10800000">
            <a:off x="-253998" y="3730000"/>
            <a:ext cx="9397999" cy="30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/>
          <p:nvPr/>
        </p:nvSpPr>
        <p:spPr>
          <a:xfrm>
            <a:off x="6946825" y="279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10695400" y="6307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3100" y="2667303"/>
            <a:ext cx="520800" cy="52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17"/>
          <p:cNvGrpSpPr/>
          <p:nvPr/>
        </p:nvGrpSpPr>
        <p:grpSpPr>
          <a:xfrm>
            <a:off x="-3264830" y="-249654"/>
            <a:ext cx="9589433" cy="7560516"/>
            <a:chOff x="-2448623" y="-187241"/>
            <a:chExt cx="7192075" cy="5670387"/>
          </a:xfrm>
        </p:grpSpPr>
        <p:sp>
          <p:nvSpPr>
            <p:cNvPr id="168" name="Google Shape;168;p17"/>
            <p:cNvSpPr/>
            <p:nvPr/>
          </p:nvSpPr>
          <p:spPr>
            <a:xfrm rot="10800000">
              <a:off x="-239147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7"/>
            <p:cNvSpPr/>
            <p:nvPr/>
          </p:nvSpPr>
          <p:spPr>
            <a:xfrm rot="10800000">
              <a:off x="-244862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00" y="457201"/>
            <a:ext cx="668200" cy="66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156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Descrip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0DF39F-0E04-2F2F-6820-D863B2267F68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2D0EDC-32B6-4C7A-5BE9-999940E8252C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" name="Trapezoid 3">
              <a:extLst>
                <a:ext uri="{FF2B5EF4-FFF2-40B4-BE49-F238E27FC236}">
                  <a16:creationId xmlns:a16="http://schemas.microsoft.com/office/drawing/2014/main" id="{6CFADA71-2FD4-11BD-17D4-3E756E14CE6E}"/>
                </a:ext>
              </a:extLst>
            </p:cNvPr>
            <p:cNvSpPr/>
            <p:nvPr/>
          </p:nvSpPr>
          <p:spPr bwMode="auto">
            <a:xfrm rot="5400000">
              <a:off x="8685831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8AEFE7-9069-1C7F-C2DD-39D2F6A5EEFB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FD6C6024-E936-7C20-8D88-58E2EEB63404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1FC4D36-B3FC-7728-41FF-E2BB06F416B3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1052777-CF71-1F75-F391-CB51DBF8FBD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B613823-411C-9FF6-A928-69778C3F7E1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7CA5E76-46FF-93FF-D972-CC70246FAFC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12F478CC-5A5B-CB7A-4EEA-CEE8F0C9ED4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A85188-1217-339E-A98F-D51415131E56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7163A02-6A1E-F62B-EE47-2D687025611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13D35613-F96A-F34D-88C6-56F68D7CB8B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748E299-BB54-90D5-69EB-A0911E6DF86D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946671EC-27E8-2ABF-EADB-0FEAFCFAE8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A69035F-9C5B-F040-2CF7-D044C0C8D254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24204CE-7A29-1AAA-0039-BA51ED080FE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8449D7D-3601-A800-A11C-17F0D67EAE9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CBDBDF7-F784-9E89-FB6C-918BE3E2AC5B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B8173A1-A8DD-B30D-28E7-865A5449AD0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5DF05F-5E3A-7FC4-90F1-CDFB73C2F53B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B17C675-AD15-A468-0D6E-C01CDB3BECD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DF801F6-9E95-5E92-8F4B-152710101B2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65736E3-CC9C-EE68-767E-B0E881DA45C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1F61497-B5EE-7BD6-173F-52827C5B7F0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E950F69-2B75-958C-8477-7991887EE1F0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64B998D-0E51-7D49-5083-D6476EDB086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FDEE811-54C8-D1AB-D05B-99D70FA5F8A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FA444F4-93EB-F7EA-375B-5713A9B5224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81FECCA-936A-C80C-2DF3-B7ED0123AAA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8663FFA-FF18-5356-F333-880790CD46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469C7FA-C6D3-69D1-2E82-E8F60E04763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0E2570A-AE70-3140-B757-4E6C9E5999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D837E4C-0386-8E41-6075-A5A0B7942F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7D49825-396A-6858-E91B-0CF5E5EEE1A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93D5949-593E-94B1-7316-2277308EBFC6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A427840-BE9A-2AF5-E408-F88DF5563D1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77442CC-6F99-41CA-50BD-D6126EE10A2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F97D92-41BB-C536-6294-02C4890FAC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9F5B7F2-DF32-7B69-6E6B-3630320342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3CEFEF3-488D-1831-35CA-77B5365E9F3C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AA9F36B-54F6-3E94-1CD7-062E4389DE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E371B73-BAF1-FF81-B0C9-653B8D164C0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799A4C3-6963-C74F-8BC6-FC517167072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FB2721-B289-AC34-D7A7-B102EB28BB0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379674-5AD4-2BBE-C78B-1DAEE1D77EDF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E5EB7A7-5A52-5B54-3F39-C62720B75BE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01D91F3-EB3B-A3AF-D4ED-998FBB9BB1E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07DC859-3642-6824-46C6-59DAA5B866A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27D35B9-B946-CD8F-9800-71D7F93F598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F22E9AE-FA5A-4AFF-3E19-1937EA1EDD74}"/>
                </a:ext>
              </a:extLst>
            </p:cNvPr>
            <p:cNvGrpSpPr/>
            <p:nvPr/>
          </p:nvGrpSpPr>
          <p:grpSpPr>
            <a:xfrm>
              <a:off x="527838" y="4285854"/>
              <a:ext cx="4266676" cy="2316438"/>
              <a:chOff x="2052899" y="4711727"/>
              <a:chExt cx="3449333" cy="1872692"/>
            </a:xfrm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48B0D63-46E4-786F-8D6B-A4E8C442DAB6}"/>
                  </a:ext>
                </a:extLst>
              </p:cNvPr>
              <p:cNvSpPr/>
              <p:nvPr/>
            </p:nvSpPr>
            <p:spPr>
              <a:xfrm>
                <a:off x="2052959" y="4711727"/>
                <a:ext cx="1455992" cy="1479465"/>
              </a:xfrm>
              <a:custGeom>
                <a:avLst/>
                <a:gdLst>
                  <a:gd name="connsiteX0" fmla="*/ 1265275 w 1455992"/>
                  <a:gd name="connsiteY0" fmla="*/ 879851 h 1479465"/>
                  <a:gd name="connsiteX1" fmla="*/ 430139 w 1455992"/>
                  <a:gd name="connsiteY1" fmla="*/ 724489 h 1479465"/>
                  <a:gd name="connsiteX2" fmla="*/ 183184 w 1455992"/>
                  <a:gd name="connsiteY2" fmla="*/ 135851 h 1479465"/>
                  <a:gd name="connsiteX3" fmla="*/ 152441 w 1455992"/>
                  <a:gd name="connsiteY3" fmla="*/ 94332 h 1479465"/>
                  <a:gd name="connsiteX4" fmla="*/ 0 w 1455992"/>
                  <a:gd name="connsiteY4" fmla="*/ 0 h 1479465"/>
                  <a:gd name="connsiteX5" fmla="*/ 0 w 1455992"/>
                  <a:gd name="connsiteY5" fmla="*/ 1375101 h 1479465"/>
                  <a:gd name="connsiteX6" fmla="*/ 123767 w 1455992"/>
                  <a:gd name="connsiteY6" fmla="*/ 1314952 h 1479465"/>
                  <a:gd name="connsiteX7" fmla="*/ 566386 w 1455992"/>
                  <a:gd name="connsiteY7" fmla="*/ 1348558 h 1479465"/>
                  <a:gd name="connsiteX8" fmla="*/ 998595 w 1455992"/>
                  <a:gd name="connsiteY8" fmla="*/ 1476069 h 1479465"/>
                  <a:gd name="connsiteX9" fmla="*/ 1402679 w 1455992"/>
                  <a:gd name="connsiteY9" fmla="*/ 1327767 h 1479465"/>
                  <a:gd name="connsiteX10" fmla="*/ 1265306 w 1455992"/>
                  <a:gd name="connsiteY10" fmla="*/ 879851 h 1479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55992" h="1479465">
                    <a:moveTo>
                      <a:pt x="1265275" y="879851"/>
                    </a:moveTo>
                    <a:cubicBezTo>
                      <a:pt x="1000178" y="785428"/>
                      <a:pt x="680351" y="863049"/>
                      <a:pt x="430139" y="724489"/>
                    </a:cubicBezTo>
                    <a:cubicBezTo>
                      <a:pt x="210580" y="602914"/>
                      <a:pt x="297180" y="322962"/>
                      <a:pt x="183184" y="135851"/>
                    </a:cubicBezTo>
                    <a:cubicBezTo>
                      <a:pt x="174296" y="121271"/>
                      <a:pt x="164129" y="107390"/>
                      <a:pt x="152441" y="94332"/>
                    </a:cubicBezTo>
                    <a:cubicBezTo>
                      <a:pt x="104225" y="40637"/>
                      <a:pt x="52904" y="11719"/>
                      <a:pt x="0" y="0"/>
                    </a:cubicBezTo>
                    <a:lnTo>
                      <a:pt x="0" y="1375101"/>
                    </a:lnTo>
                    <a:cubicBezTo>
                      <a:pt x="38932" y="1350415"/>
                      <a:pt x="79630" y="1329289"/>
                      <a:pt x="123767" y="1314952"/>
                    </a:cubicBezTo>
                    <a:cubicBezTo>
                      <a:pt x="266954" y="1268380"/>
                      <a:pt x="423595" y="1300768"/>
                      <a:pt x="566386" y="1348558"/>
                    </a:cubicBezTo>
                    <a:cubicBezTo>
                      <a:pt x="709177" y="1396347"/>
                      <a:pt x="848925" y="1459722"/>
                      <a:pt x="998595" y="1476069"/>
                    </a:cubicBezTo>
                    <a:cubicBezTo>
                      <a:pt x="1148266" y="1492414"/>
                      <a:pt x="1315926" y="1450865"/>
                      <a:pt x="1402679" y="1327767"/>
                    </a:cubicBezTo>
                    <a:cubicBezTo>
                      <a:pt x="1512778" y="1171552"/>
                      <a:pt x="1445263" y="943987"/>
                      <a:pt x="1265306" y="879851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E3FF405E-5ABB-2EC1-BE3E-DFC6AA40AC2F}"/>
                  </a:ext>
                </a:extLst>
              </p:cNvPr>
              <p:cNvSpPr/>
              <p:nvPr/>
            </p:nvSpPr>
            <p:spPr>
              <a:xfrm>
                <a:off x="2052960" y="5745419"/>
                <a:ext cx="2473689" cy="838970"/>
              </a:xfrm>
              <a:custGeom>
                <a:avLst/>
                <a:gdLst>
                  <a:gd name="connsiteX0" fmla="*/ 2473690 w 2473689"/>
                  <a:gd name="connsiteY0" fmla="*/ 838971 h 838970"/>
                  <a:gd name="connsiteX1" fmla="*/ 2407118 w 2473689"/>
                  <a:gd name="connsiteY1" fmla="*/ 754989 h 838970"/>
                  <a:gd name="connsiteX2" fmla="*/ 2029061 w 2473689"/>
                  <a:gd name="connsiteY2" fmla="*/ 595791 h 838970"/>
                  <a:gd name="connsiteX3" fmla="*/ 1691397 w 2473689"/>
                  <a:gd name="connsiteY3" fmla="*/ 651373 h 838970"/>
                  <a:gd name="connsiteX4" fmla="*/ 1361220 w 2473689"/>
                  <a:gd name="connsiteY4" fmla="*/ 602548 h 838970"/>
                  <a:gd name="connsiteX5" fmla="*/ 1038045 w 2473689"/>
                  <a:gd name="connsiteY5" fmla="*/ 118409 h 838970"/>
                  <a:gd name="connsiteX6" fmla="*/ 598408 w 2473689"/>
                  <a:gd name="connsiteY6" fmla="*/ 107634 h 838970"/>
                  <a:gd name="connsiteX7" fmla="*/ 154602 w 2473689"/>
                  <a:gd name="connsiteY7" fmla="*/ 130372 h 838970"/>
                  <a:gd name="connsiteX8" fmla="*/ 0 w 2473689"/>
                  <a:gd name="connsiteY8" fmla="*/ 0 h 838970"/>
                  <a:gd name="connsiteX9" fmla="*/ 0 w 2473689"/>
                  <a:gd name="connsiteY9" fmla="*/ 838971 h 838970"/>
                  <a:gd name="connsiteX10" fmla="*/ 2473690 w 2473689"/>
                  <a:gd name="connsiteY10" fmla="*/ 838971 h 838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73689" h="838970">
                    <a:moveTo>
                      <a:pt x="2473690" y="838971"/>
                    </a:moveTo>
                    <a:cubicBezTo>
                      <a:pt x="2454452" y="808806"/>
                      <a:pt x="2432170" y="780588"/>
                      <a:pt x="2407118" y="754989"/>
                    </a:cubicBezTo>
                    <a:cubicBezTo>
                      <a:pt x="2308921" y="654630"/>
                      <a:pt x="2169478" y="595913"/>
                      <a:pt x="2029061" y="595791"/>
                    </a:cubicBezTo>
                    <a:cubicBezTo>
                      <a:pt x="1914791" y="595699"/>
                      <a:pt x="1804083" y="632318"/>
                      <a:pt x="1691397" y="651373"/>
                    </a:cubicBezTo>
                    <a:cubicBezTo>
                      <a:pt x="1578710" y="670398"/>
                      <a:pt x="1454060" y="669150"/>
                      <a:pt x="1361220" y="602548"/>
                    </a:cubicBezTo>
                    <a:cubicBezTo>
                      <a:pt x="1201444" y="487883"/>
                      <a:pt x="1199404" y="230822"/>
                      <a:pt x="1038045" y="118409"/>
                    </a:cubicBezTo>
                    <a:cubicBezTo>
                      <a:pt x="913456" y="31627"/>
                      <a:pt x="744183" y="65140"/>
                      <a:pt x="598408" y="107634"/>
                    </a:cubicBezTo>
                    <a:cubicBezTo>
                      <a:pt x="452634" y="150127"/>
                      <a:pt x="290940" y="197217"/>
                      <a:pt x="154602" y="130372"/>
                    </a:cubicBezTo>
                    <a:cubicBezTo>
                      <a:pt x="93632" y="100481"/>
                      <a:pt x="45507" y="50864"/>
                      <a:pt x="0" y="0"/>
                    </a:cubicBezTo>
                    <a:lnTo>
                      <a:pt x="0" y="838971"/>
                    </a:lnTo>
                    <a:lnTo>
                      <a:pt x="2473690" y="838971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C8071E-3EA2-83B5-27AD-22B6418B62D6}"/>
                  </a:ext>
                </a:extLst>
              </p:cNvPr>
              <p:cNvSpPr/>
              <p:nvPr/>
            </p:nvSpPr>
            <p:spPr>
              <a:xfrm>
                <a:off x="2052899" y="4870809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9D7F580-70DE-D781-703A-4192A9406741}"/>
                  </a:ext>
                </a:extLst>
              </p:cNvPr>
              <p:cNvSpPr/>
              <p:nvPr/>
            </p:nvSpPr>
            <p:spPr>
              <a:xfrm>
                <a:off x="2430433" y="4985705"/>
                <a:ext cx="392354" cy="353333"/>
              </a:xfrm>
              <a:custGeom>
                <a:avLst/>
                <a:gdLst>
                  <a:gd name="connsiteX0" fmla="*/ 43929 w 392354"/>
                  <a:gd name="connsiteY0" fmla="*/ 253781 h 353333"/>
                  <a:gd name="connsiteX1" fmla="*/ 33154 w 392354"/>
                  <a:gd name="connsiteY1" fmla="*/ 45971 h 353333"/>
                  <a:gd name="connsiteX2" fmla="*/ 150863 w 392354"/>
                  <a:gd name="connsiteY2" fmla="*/ 68 h 353333"/>
                  <a:gd name="connsiteX3" fmla="*/ 273595 w 392354"/>
                  <a:gd name="connsiteY3" fmla="*/ 39518 h 353333"/>
                  <a:gd name="connsiteX4" fmla="*/ 382568 w 392354"/>
                  <a:gd name="connsiteY4" fmla="*/ 158140 h 353333"/>
                  <a:gd name="connsiteX5" fmla="*/ 269425 w 392354"/>
                  <a:gd name="connsiteY5" fmla="*/ 352678 h 353333"/>
                  <a:gd name="connsiteX6" fmla="*/ 43929 w 392354"/>
                  <a:gd name="connsiteY6" fmla="*/ 253781 h 353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354" h="353333">
                    <a:moveTo>
                      <a:pt x="43929" y="253781"/>
                    </a:moveTo>
                    <a:cubicBezTo>
                      <a:pt x="-6387" y="196829"/>
                      <a:pt x="-18076" y="102101"/>
                      <a:pt x="33154" y="45971"/>
                    </a:cubicBezTo>
                    <a:cubicBezTo>
                      <a:pt x="62437" y="13888"/>
                      <a:pt x="107426" y="-1149"/>
                      <a:pt x="150863" y="68"/>
                    </a:cubicBezTo>
                    <a:cubicBezTo>
                      <a:pt x="194270" y="1286"/>
                      <a:pt x="236215" y="17358"/>
                      <a:pt x="273595" y="39518"/>
                    </a:cubicBezTo>
                    <a:cubicBezTo>
                      <a:pt x="320654" y="67431"/>
                      <a:pt x="362995" y="107033"/>
                      <a:pt x="382568" y="158140"/>
                    </a:cubicBezTo>
                    <a:cubicBezTo>
                      <a:pt x="414986" y="242823"/>
                      <a:pt x="364213" y="343060"/>
                      <a:pt x="269425" y="352678"/>
                    </a:cubicBezTo>
                    <a:cubicBezTo>
                      <a:pt x="197770" y="359923"/>
                      <a:pt x="89893" y="305802"/>
                      <a:pt x="43929" y="253781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43E48B-FF1A-5F9F-4D25-B5F4282859EE}"/>
                </a:ext>
              </a:extLst>
            </p:cNvPr>
            <p:cNvGrpSpPr/>
            <p:nvPr/>
          </p:nvGrpSpPr>
          <p:grpSpPr>
            <a:xfrm>
              <a:off x="7571759" y="264767"/>
              <a:ext cx="4266676" cy="2142590"/>
              <a:chOff x="4906097" y="240543"/>
              <a:chExt cx="3449333" cy="1732147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BD709B5-75C9-0AB9-F04C-3CCD589A0EC2}"/>
                  </a:ext>
                </a:extLst>
              </p:cNvPr>
              <p:cNvSpPr/>
              <p:nvPr/>
            </p:nvSpPr>
            <p:spPr>
              <a:xfrm>
                <a:off x="5339782" y="247648"/>
                <a:ext cx="1703344" cy="887208"/>
              </a:xfrm>
              <a:custGeom>
                <a:avLst/>
                <a:gdLst>
                  <a:gd name="connsiteX0" fmla="*/ 1598082 w 1703344"/>
                  <a:gd name="connsiteY0" fmla="*/ 0 h 887208"/>
                  <a:gd name="connsiteX1" fmla="*/ 11641 w 1703344"/>
                  <a:gd name="connsiteY1" fmla="*/ 0 h 887208"/>
                  <a:gd name="connsiteX2" fmla="*/ 575622 w 1703344"/>
                  <a:gd name="connsiteY2" fmla="*/ 856870 h 887208"/>
                  <a:gd name="connsiteX3" fmla="*/ 1509138 w 1703344"/>
                  <a:gd name="connsiteY3" fmla="*/ 619442 h 887208"/>
                  <a:gd name="connsiteX4" fmla="*/ 1700115 w 1703344"/>
                  <a:gd name="connsiteY4" fmla="*/ 189790 h 887208"/>
                  <a:gd name="connsiteX5" fmla="*/ 1598052 w 1703344"/>
                  <a:gd name="connsiteY5" fmla="*/ 0 h 88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3344" h="887208">
                    <a:moveTo>
                      <a:pt x="1598082" y="0"/>
                    </a:moveTo>
                    <a:lnTo>
                      <a:pt x="11641" y="0"/>
                    </a:lnTo>
                    <a:cubicBezTo>
                      <a:pt x="-65432" y="351545"/>
                      <a:pt x="253512" y="756724"/>
                      <a:pt x="575622" y="856870"/>
                    </a:cubicBezTo>
                    <a:cubicBezTo>
                      <a:pt x="874903" y="949923"/>
                      <a:pt x="1274572" y="817085"/>
                      <a:pt x="1509138" y="619442"/>
                    </a:cubicBezTo>
                    <a:cubicBezTo>
                      <a:pt x="1634183" y="514091"/>
                      <a:pt x="1721514" y="351910"/>
                      <a:pt x="1700115" y="189790"/>
                    </a:cubicBezTo>
                    <a:cubicBezTo>
                      <a:pt x="1688700" y="103190"/>
                      <a:pt x="1651717" y="42798"/>
                      <a:pt x="1598052" y="0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9F258A1-0D40-7C13-4C5D-8B09EFBA6EFE}"/>
                  </a:ext>
                </a:extLst>
              </p:cNvPr>
              <p:cNvSpPr/>
              <p:nvPr/>
            </p:nvSpPr>
            <p:spPr>
              <a:xfrm>
                <a:off x="6251828" y="247648"/>
                <a:ext cx="1698062" cy="1192976"/>
              </a:xfrm>
              <a:custGeom>
                <a:avLst/>
                <a:gdLst>
                  <a:gd name="connsiteX0" fmla="*/ 1587500 w 1698062"/>
                  <a:gd name="connsiteY0" fmla="*/ 0 h 1192976"/>
                  <a:gd name="connsiteX1" fmla="*/ 529426 w 1698062"/>
                  <a:gd name="connsiteY1" fmla="*/ 0 h 1192976"/>
                  <a:gd name="connsiteX2" fmla="*/ 512897 w 1698062"/>
                  <a:gd name="connsiteY2" fmla="*/ 95641 h 1192976"/>
                  <a:gd name="connsiteX3" fmla="*/ 78405 w 1698062"/>
                  <a:gd name="connsiteY3" fmla="*/ 372792 h 1192976"/>
                  <a:gd name="connsiteX4" fmla="*/ 67294 w 1698062"/>
                  <a:gd name="connsiteY4" fmla="*/ 724336 h 1192976"/>
                  <a:gd name="connsiteX5" fmla="*/ 313215 w 1698062"/>
                  <a:gd name="connsiteY5" fmla="*/ 757850 h 1192976"/>
                  <a:gd name="connsiteX6" fmla="*/ 560291 w 1698062"/>
                  <a:gd name="connsiteY6" fmla="*/ 686561 h 1192976"/>
                  <a:gd name="connsiteX7" fmla="*/ 792879 w 1698062"/>
                  <a:gd name="connsiteY7" fmla="*/ 761716 h 1192976"/>
                  <a:gd name="connsiteX8" fmla="*/ 859024 w 1698062"/>
                  <a:gd name="connsiteY8" fmla="*/ 1055669 h 1192976"/>
                  <a:gd name="connsiteX9" fmla="*/ 1047444 w 1698062"/>
                  <a:gd name="connsiteY9" fmla="*/ 1192616 h 1192976"/>
                  <a:gd name="connsiteX10" fmla="*/ 1250931 w 1698062"/>
                  <a:gd name="connsiteY10" fmla="*/ 1079229 h 1192976"/>
                  <a:gd name="connsiteX11" fmla="*/ 1267399 w 1698062"/>
                  <a:gd name="connsiteY11" fmla="*/ 831026 h 1192976"/>
                  <a:gd name="connsiteX12" fmla="*/ 1230019 w 1698062"/>
                  <a:gd name="connsiteY12" fmla="*/ 580754 h 1192976"/>
                  <a:gd name="connsiteX13" fmla="*/ 1490642 w 1698062"/>
                  <a:gd name="connsiteY13" fmla="*/ 366277 h 1192976"/>
                  <a:gd name="connsiteX14" fmla="*/ 1670112 w 1698062"/>
                  <a:gd name="connsiteY14" fmla="*/ 54852 h 1192976"/>
                  <a:gd name="connsiteX15" fmla="*/ 1587530 w 1698062"/>
                  <a:gd name="connsiteY15" fmla="*/ 0 h 1192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98062" h="1192976">
                    <a:moveTo>
                      <a:pt x="1587500" y="0"/>
                    </a:moveTo>
                    <a:lnTo>
                      <a:pt x="529426" y="0"/>
                    </a:lnTo>
                    <a:cubicBezTo>
                      <a:pt x="534844" y="36314"/>
                      <a:pt x="528178" y="67819"/>
                      <a:pt x="512897" y="95641"/>
                    </a:cubicBezTo>
                    <a:cubicBezTo>
                      <a:pt x="439568" y="229239"/>
                      <a:pt x="167684" y="278703"/>
                      <a:pt x="78405" y="372792"/>
                    </a:cubicBezTo>
                    <a:cubicBezTo>
                      <a:pt x="-12244" y="468341"/>
                      <a:pt x="-34860" y="641206"/>
                      <a:pt x="67294" y="724336"/>
                    </a:cubicBezTo>
                    <a:cubicBezTo>
                      <a:pt x="133835" y="778488"/>
                      <a:pt x="229871" y="778305"/>
                      <a:pt x="313215" y="757850"/>
                    </a:cubicBezTo>
                    <a:cubicBezTo>
                      <a:pt x="396527" y="737364"/>
                      <a:pt x="475457" y="699559"/>
                      <a:pt x="560291" y="686561"/>
                    </a:cubicBezTo>
                    <a:cubicBezTo>
                      <a:pt x="645126" y="673563"/>
                      <a:pt x="742928" y="691949"/>
                      <a:pt x="792879" y="761716"/>
                    </a:cubicBezTo>
                    <a:cubicBezTo>
                      <a:pt x="851931" y="844207"/>
                      <a:pt x="821979" y="961216"/>
                      <a:pt x="859024" y="1055669"/>
                    </a:cubicBezTo>
                    <a:cubicBezTo>
                      <a:pt x="888976" y="1132011"/>
                      <a:pt x="965623" y="1187685"/>
                      <a:pt x="1047444" y="1192616"/>
                    </a:cubicBezTo>
                    <a:cubicBezTo>
                      <a:pt x="1129295" y="1197547"/>
                      <a:pt x="1212060" y="1151432"/>
                      <a:pt x="1250931" y="1079229"/>
                    </a:cubicBezTo>
                    <a:cubicBezTo>
                      <a:pt x="1291081" y="1004683"/>
                      <a:pt x="1284262" y="913974"/>
                      <a:pt x="1267399" y="831026"/>
                    </a:cubicBezTo>
                    <a:cubicBezTo>
                      <a:pt x="1250535" y="748079"/>
                      <a:pt x="1224601" y="665223"/>
                      <a:pt x="1230019" y="580754"/>
                    </a:cubicBezTo>
                    <a:cubicBezTo>
                      <a:pt x="1241617" y="399761"/>
                      <a:pt x="1356099" y="402987"/>
                      <a:pt x="1490642" y="366277"/>
                    </a:cubicBezTo>
                    <a:cubicBezTo>
                      <a:pt x="1605428" y="334955"/>
                      <a:pt x="1762618" y="181723"/>
                      <a:pt x="1670112" y="54852"/>
                    </a:cubicBezTo>
                    <a:cubicBezTo>
                      <a:pt x="1650296" y="27669"/>
                      <a:pt x="1621166" y="10684"/>
                      <a:pt x="1587530" y="0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A301F43-A143-22CE-E551-EDB49E8E8DDE}"/>
                  </a:ext>
                </a:extLst>
              </p:cNvPr>
              <p:cNvSpPr/>
              <p:nvPr/>
            </p:nvSpPr>
            <p:spPr>
              <a:xfrm>
                <a:off x="7116579" y="247648"/>
                <a:ext cx="1213127" cy="1642997"/>
              </a:xfrm>
              <a:custGeom>
                <a:avLst/>
                <a:gdLst>
                  <a:gd name="connsiteX0" fmla="*/ 1213128 w 1213127"/>
                  <a:gd name="connsiteY0" fmla="*/ 0 h 1642997"/>
                  <a:gd name="connsiteX1" fmla="*/ 1051099 w 1213127"/>
                  <a:gd name="connsiteY1" fmla="*/ 0 h 1642997"/>
                  <a:gd name="connsiteX2" fmla="*/ 982154 w 1213127"/>
                  <a:gd name="connsiteY2" fmla="*/ 293253 h 1642997"/>
                  <a:gd name="connsiteX3" fmla="*/ 868128 w 1213127"/>
                  <a:gd name="connsiteY3" fmla="*/ 406366 h 1642997"/>
                  <a:gd name="connsiteX4" fmla="*/ 605375 w 1213127"/>
                  <a:gd name="connsiteY4" fmla="*/ 273985 h 1642997"/>
                  <a:gd name="connsiteX5" fmla="*/ 405936 w 1213127"/>
                  <a:gd name="connsiteY5" fmla="*/ 33575 h 1642997"/>
                  <a:gd name="connsiteX6" fmla="*/ 323354 w 1213127"/>
                  <a:gd name="connsiteY6" fmla="*/ 30 h 1642997"/>
                  <a:gd name="connsiteX7" fmla="*/ 223451 w 1213127"/>
                  <a:gd name="connsiteY7" fmla="*/ 30 h 1642997"/>
                  <a:gd name="connsiteX8" fmla="*/ 257939 w 1213127"/>
                  <a:gd name="connsiteY8" fmla="*/ 935129 h 1642997"/>
                  <a:gd name="connsiteX9" fmla="*/ 628113 w 1213127"/>
                  <a:gd name="connsiteY9" fmla="*/ 1013998 h 1642997"/>
                  <a:gd name="connsiteX10" fmla="*/ 1213128 w 1213127"/>
                  <a:gd name="connsiteY10" fmla="*/ 1642998 h 1642997"/>
                  <a:gd name="connsiteX11" fmla="*/ 1213128 w 1213127"/>
                  <a:gd name="connsiteY11" fmla="*/ 0 h 1642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3127" h="1642997">
                    <a:moveTo>
                      <a:pt x="1213128" y="0"/>
                    </a:moveTo>
                    <a:lnTo>
                      <a:pt x="1051099" y="0"/>
                    </a:lnTo>
                    <a:cubicBezTo>
                      <a:pt x="1039380" y="98167"/>
                      <a:pt x="1024099" y="197156"/>
                      <a:pt x="982154" y="293253"/>
                    </a:cubicBezTo>
                    <a:cubicBezTo>
                      <a:pt x="960085" y="343813"/>
                      <a:pt x="920605" y="389351"/>
                      <a:pt x="868128" y="406366"/>
                    </a:cubicBezTo>
                    <a:cubicBezTo>
                      <a:pt x="768073" y="438784"/>
                      <a:pt x="666162" y="359794"/>
                      <a:pt x="605375" y="273985"/>
                    </a:cubicBezTo>
                    <a:cubicBezTo>
                      <a:pt x="544587" y="188176"/>
                      <a:pt x="497376" y="85535"/>
                      <a:pt x="405936" y="33575"/>
                    </a:cubicBezTo>
                    <a:cubicBezTo>
                      <a:pt x="377079" y="17198"/>
                      <a:pt x="349562" y="6240"/>
                      <a:pt x="323354" y="30"/>
                    </a:cubicBezTo>
                    <a:lnTo>
                      <a:pt x="223451" y="30"/>
                    </a:lnTo>
                    <a:cubicBezTo>
                      <a:pt x="-57961" y="73876"/>
                      <a:pt x="-102463" y="783541"/>
                      <a:pt x="257939" y="935129"/>
                    </a:cubicBezTo>
                    <a:cubicBezTo>
                      <a:pt x="374492" y="984137"/>
                      <a:pt x="506568" y="979175"/>
                      <a:pt x="628113" y="1013998"/>
                    </a:cubicBezTo>
                    <a:cubicBezTo>
                      <a:pt x="952506" y="1106960"/>
                      <a:pt x="987816" y="1458231"/>
                      <a:pt x="1213128" y="1642998"/>
                    </a:cubicBezTo>
                    <a:lnTo>
                      <a:pt x="1213128" y="0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960B7CC-91A5-FC4C-8537-2402E097B76C}"/>
                  </a:ext>
                </a:extLst>
              </p:cNvPr>
              <p:cNvSpPr/>
              <p:nvPr/>
            </p:nvSpPr>
            <p:spPr>
              <a:xfrm rot="10800000">
                <a:off x="4906097" y="240543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E86E2D0-D7CF-A3B7-97F3-D787A246FBC7}"/>
                  </a:ext>
                </a:extLst>
              </p:cNvPr>
              <p:cNvSpPr/>
              <p:nvPr/>
            </p:nvSpPr>
            <p:spPr>
              <a:xfrm>
                <a:off x="7645753" y="1272525"/>
                <a:ext cx="454225" cy="291712"/>
              </a:xfrm>
              <a:custGeom>
                <a:avLst/>
                <a:gdLst>
                  <a:gd name="connsiteX0" fmla="*/ 134279 w 454225"/>
                  <a:gd name="connsiteY0" fmla="*/ 273486 h 291712"/>
                  <a:gd name="connsiteX1" fmla="*/ 32064 w 454225"/>
                  <a:gd name="connsiteY1" fmla="*/ 203354 h 291712"/>
                  <a:gd name="connsiteX2" fmla="*/ 6007 w 454225"/>
                  <a:gd name="connsiteY2" fmla="*/ 87075 h 291712"/>
                  <a:gd name="connsiteX3" fmla="*/ 72182 w 454225"/>
                  <a:gd name="connsiteY3" fmla="*/ 23000 h 291712"/>
                  <a:gd name="connsiteX4" fmla="*/ 116289 w 454225"/>
                  <a:gd name="connsiteY4" fmla="*/ 7902 h 291712"/>
                  <a:gd name="connsiteX5" fmla="*/ 452736 w 454225"/>
                  <a:gd name="connsiteY5" fmla="*/ 163265 h 291712"/>
                  <a:gd name="connsiteX6" fmla="*/ 134279 w 454225"/>
                  <a:gd name="connsiteY6" fmla="*/ 273456 h 29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4225" h="291712">
                    <a:moveTo>
                      <a:pt x="134279" y="273486"/>
                    </a:moveTo>
                    <a:cubicBezTo>
                      <a:pt x="96504" y="255923"/>
                      <a:pt x="58850" y="235254"/>
                      <a:pt x="32064" y="203354"/>
                    </a:cubicBezTo>
                    <a:cubicBezTo>
                      <a:pt x="5277" y="171453"/>
                      <a:pt x="-8817" y="126038"/>
                      <a:pt x="6007" y="87075"/>
                    </a:cubicBezTo>
                    <a:cubicBezTo>
                      <a:pt x="17331" y="57336"/>
                      <a:pt x="42748" y="36668"/>
                      <a:pt x="72182" y="23000"/>
                    </a:cubicBezTo>
                    <a:cubicBezTo>
                      <a:pt x="86337" y="16425"/>
                      <a:pt x="101404" y="11464"/>
                      <a:pt x="116289" y="7902"/>
                    </a:cubicBezTo>
                    <a:cubicBezTo>
                      <a:pt x="219418" y="-16845"/>
                      <a:pt x="476053" y="11677"/>
                      <a:pt x="452736" y="163265"/>
                    </a:cubicBezTo>
                    <a:cubicBezTo>
                      <a:pt x="433346" y="289315"/>
                      <a:pt x="223162" y="314732"/>
                      <a:pt x="134279" y="273456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FF03E3E-00AC-3594-D6DA-8291E1BBC322}"/>
                  </a:ext>
                </a:extLst>
              </p:cNvPr>
              <p:cNvSpPr/>
              <p:nvPr/>
            </p:nvSpPr>
            <p:spPr>
              <a:xfrm>
                <a:off x="7872865" y="1785456"/>
                <a:ext cx="187082" cy="187234"/>
              </a:xfrm>
              <a:custGeom>
                <a:avLst/>
                <a:gdLst>
                  <a:gd name="connsiteX0" fmla="*/ 27859 w 187082"/>
                  <a:gd name="connsiteY0" fmla="*/ 21379 h 187234"/>
                  <a:gd name="connsiteX1" fmla="*/ 60398 w 187082"/>
                  <a:gd name="connsiteY1" fmla="*/ 182891 h 187234"/>
                  <a:gd name="connsiteX2" fmla="*/ 185930 w 187082"/>
                  <a:gd name="connsiteY2" fmla="*/ 76201 h 187234"/>
                  <a:gd name="connsiteX3" fmla="*/ 31785 w 187082"/>
                  <a:gd name="connsiteY3" fmla="*/ 18062 h 187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082" h="187234">
                    <a:moveTo>
                      <a:pt x="27859" y="21379"/>
                    </a:moveTo>
                    <a:cubicBezTo>
                      <a:pt x="-21392" y="65577"/>
                      <a:pt x="-2124" y="161188"/>
                      <a:pt x="60398" y="182891"/>
                    </a:cubicBezTo>
                    <a:cubicBezTo>
                      <a:pt x="122921" y="204564"/>
                      <a:pt x="197254" y="141402"/>
                      <a:pt x="185930" y="76201"/>
                    </a:cubicBezTo>
                    <a:cubicBezTo>
                      <a:pt x="174607" y="11000"/>
                      <a:pt x="83350" y="-23427"/>
                      <a:pt x="31785" y="18062"/>
                    </a:cubicBezTo>
                  </a:path>
                </a:pathLst>
              </a:custGeom>
              <a:solidFill>
                <a:srgbClr val="5B1CCA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9858A3-B9D3-4505-B0A9-E90A8C5D6791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3500FB46-C526-6AD5-CC1B-7DEDFF81505B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6293782-E075-7D97-B8CE-17C16669212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3066331-8337-C140-46C3-266C039F139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F1F8D2E-BB52-38CC-15F1-0DFAB6F15A9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4843CB1-97E7-5F6C-3A05-577D26356082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9E53C8F-B125-EECD-8AB2-348F978A556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3282499-302B-9685-5C7D-F80526452B5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C469780-DA5C-D1B9-3271-BA3D3001CF2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913BD1D-A002-CF89-5AA7-B538D69C1F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B898ED0-5E17-3CB8-DFE1-87707443DE79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A0806F0-D9BE-4817-A952-309E56023A2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EC99A53-5683-1DBE-539F-3CC585412B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460ED8A-17B8-C90D-82C0-BE4E99C675D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74F5F41-FD62-781F-4E6E-FFEE5BA5B75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1E3CD66-70FA-7934-1D62-508BA22826F9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35CF77C-67BE-9A51-6EFD-A1C33087195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1560BAC-B9A8-4B9A-45DB-FD55F897C50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9792023-C704-B2BB-12E3-918D7859A4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12FA446-2F76-9AB6-5D34-B0D9E930EE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18AF8B6-B531-759B-5DA8-CA5AD0036BC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1F4B6D8-BF27-895E-48A2-90702966608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DC445F8-B0B2-F4F0-D34D-EEE52AFF5F5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3BE1D0C-0133-8694-1D75-D3D1A5DFDDF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5DBD542-78C9-5908-28FB-61E04402AEE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B97872DF-0A04-FB8E-5AE7-4F7A868322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5219" y="1811459"/>
            <a:ext cx="4881563" cy="757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91" name="Content Placeholder 90">
            <a:extLst>
              <a:ext uri="{FF2B5EF4-FFF2-40B4-BE49-F238E27FC236}">
                <a16:creationId xmlns:a16="http://schemas.microsoft.com/office/drawing/2014/main" id="{F0EB47B8-ED14-EC48-2E21-FA1803FBB4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4352" y="2609850"/>
            <a:ext cx="5009423" cy="1830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3860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 header 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 rot="-5400000" flipH="1">
            <a:off x="720673" y="-2210678"/>
            <a:ext cx="9423879" cy="12477223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960000" y="2772833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title" idx="2" hasCustomPrompt="1"/>
          </p:nvPr>
        </p:nvSpPr>
        <p:spPr>
          <a:xfrm>
            <a:off x="6233233" y="2859200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"/>
          </p:nvPr>
        </p:nvSpPr>
        <p:spPr>
          <a:xfrm rot="295">
            <a:off x="960000" y="37677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/>
          <p:nvPr/>
        </p:nvSpPr>
        <p:spPr>
          <a:xfrm rot="707114">
            <a:off x="4357662" y="-27579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2"/>
              </a:gs>
              <a:gs pos="42000">
                <a:schemeClr val="lt2"/>
              </a:gs>
              <a:gs pos="54000">
                <a:schemeClr val="accent1"/>
              </a:gs>
              <a:gs pos="69000">
                <a:schemeClr val="accent2"/>
              </a:gs>
              <a:gs pos="85000">
                <a:schemeClr val="lt2"/>
              </a:gs>
              <a:gs pos="100000">
                <a:srgbClr val="59341D">
                  <a:alpha val="4039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18"/>
          <p:cNvSpPr/>
          <p:nvPr/>
        </p:nvSpPr>
        <p:spPr>
          <a:xfrm rot="707114">
            <a:off x="4357662" y="-28595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78" name="Google Shape;178;p18"/>
          <p:cNvPicPr preferRelativeResize="0"/>
          <p:nvPr/>
        </p:nvPicPr>
        <p:blipFill rotWithShape="1">
          <a:blip r:embed="rId2">
            <a:alphaModFix/>
          </a:blip>
          <a:srcRect l="30545"/>
          <a:stretch/>
        </p:blipFill>
        <p:spPr>
          <a:xfrm rot="253452">
            <a:off x="-329872" y="524662"/>
            <a:ext cx="7668877" cy="685801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880133" y="54255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381173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 rot="10800000" flipH="1">
            <a:off x="-661831" y="-1781664"/>
            <a:ext cx="13196596" cy="10280127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 rot="-687">
            <a:off x="1353700" y="4309000"/>
            <a:ext cx="4001200" cy="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1353700" y="2367000"/>
            <a:ext cx="6807200" cy="19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19"/>
          <p:cNvGrpSpPr/>
          <p:nvPr/>
        </p:nvGrpSpPr>
        <p:grpSpPr>
          <a:xfrm>
            <a:off x="8351394" y="1195117"/>
            <a:ext cx="6789849" cy="5986412"/>
            <a:chOff x="6263545" y="896337"/>
            <a:chExt cx="5092387" cy="4489809"/>
          </a:xfrm>
        </p:grpSpPr>
        <p:sp>
          <p:nvSpPr>
            <p:cNvPr id="185" name="Google Shape;185;p19"/>
            <p:cNvSpPr/>
            <p:nvPr/>
          </p:nvSpPr>
          <p:spPr>
            <a:xfrm>
              <a:off x="6263545" y="95348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330220" y="89633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19"/>
          <p:cNvSpPr/>
          <p:nvPr/>
        </p:nvSpPr>
        <p:spPr>
          <a:xfrm>
            <a:off x="9927500" y="4171800"/>
            <a:ext cx="109200" cy="109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19"/>
          <p:cNvSpPr/>
          <p:nvPr/>
        </p:nvSpPr>
        <p:spPr>
          <a:xfrm>
            <a:off x="67690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897046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/>
          <p:nvPr/>
        </p:nvSpPr>
        <p:spPr>
          <a:xfrm rot="-2700000" flipH="1">
            <a:off x="-697638" y="-2458194"/>
            <a:ext cx="12206275" cy="12540164"/>
          </a:xfrm>
          <a:custGeom>
            <a:avLst/>
            <a:gdLst/>
            <a:ahLst/>
            <a:cxnLst/>
            <a:rect l="l" t="t" r="r" b="b"/>
            <a:pathLst>
              <a:path w="49609" h="50966" extrusionOk="0">
                <a:moveTo>
                  <a:pt x="6871" y="45273"/>
                </a:moveTo>
                <a:cubicBezTo>
                  <a:pt x="6871" y="45273"/>
                  <a:pt x="1" y="36777"/>
                  <a:pt x="11156" y="31660"/>
                </a:cubicBezTo>
                <a:cubicBezTo>
                  <a:pt x="22312" y="26543"/>
                  <a:pt x="4727" y="12038"/>
                  <a:pt x="12942" y="6020"/>
                </a:cubicBezTo>
                <a:cubicBezTo>
                  <a:pt x="21156" y="1"/>
                  <a:pt x="45681" y="2119"/>
                  <a:pt x="45561" y="15428"/>
                </a:cubicBezTo>
                <a:cubicBezTo>
                  <a:pt x="45561" y="15428"/>
                  <a:pt x="49609" y="29550"/>
                  <a:pt x="37109" y="30499"/>
                </a:cubicBezTo>
                <a:cubicBezTo>
                  <a:pt x="24609" y="31447"/>
                  <a:pt x="33159" y="44730"/>
                  <a:pt x="25253" y="46153"/>
                </a:cubicBezTo>
                <a:cubicBezTo>
                  <a:pt x="17347" y="47578"/>
                  <a:pt x="13299" y="50966"/>
                  <a:pt x="6871" y="45273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2">
            <a:alphaModFix/>
          </a:blip>
          <a:srcRect t="54779" r="43197"/>
          <a:stretch/>
        </p:blipFill>
        <p:spPr>
          <a:xfrm>
            <a:off x="5920067" y="1"/>
            <a:ext cx="6271932" cy="3101132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11353879" y="642233"/>
            <a:ext cx="304400" cy="30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20"/>
          <p:cNvSpPr/>
          <p:nvPr/>
        </p:nvSpPr>
        <p:spPr>
          <a:xfrm rot="10800000" flipH="1">
            <a:off x="11417059" y="62427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254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>
            <a:off x="-350466" y="68801"/>
            <a:ext cx="12745809" cy="6745097"/>
          </a:xfrm>
          <a:custGeom>
            <a:avLst/>
            <a:gdLst/>
            <a:ahLst/>
            <a:cxnLst/>
            <a:rect l="l" t="t" r="r" b="b"/>
            <a:pathLst>
              <a:path w="95510" h="50544" extrusionOk="0">
                <a:moveTo>
                  <a:pt x="45841" y="0"/>
                </a:moveTo>
                <a:cubicBezTo>
                  <a:pt x="39780" y="0"/>
                  <a:pt x="34782" y="735"/>
                  <a:pt x="31333" y="1407"/>
                </a:cubicBezTo>
                <a:cubicBezTo>
                  <a:pt x="26520" y="1845"/>
                  <a:pt x="21707" y="2282"/>
                  <a:pt x="16894" y="2720"/>
                </a:cubicBezTo>
                <a:cubicBezTo>
                  <a:pt x="9147" y="2809"/>
                  <a:pt x="6314" y="4906"/>
                  <a:pt x="5190" y="6877"/>
                </a:cubicBezTo>
                <a:cubicBezTo>
                  <a:pt x="3120" y="10512"/>
                  <a:pt x="6849" y="13739"/>
                  <a:pt x="5409" y="20440"/>
                </a:cubicBezTo>
                <a:cubicBezTo>
                  <a:pt x="4207" y="26038"/>
                  <a:pt x="1083" y="26213"/>
                  <a:pt x="597" y="31269"/>
                </a:cubicBezTo>
                <a:cubicBezTo>
                  <a:pt x="0" y="37468"/>
                  <a:pt x="4204" y="42340"/>
                  <a:pt x="4862" y="43082"/>
                </a:cubicBezTo>
                <a:cubicBezTo>
                  <a:pt x="9202" y="47968"/>
                  <a:pt x="15158" y="48744"/>
                  <a:pt x="18566" y="49136"/>
                </a:cubicBezTo>
                <a:cubicBezTo>
                  <a:pt x="19387" y="49231"/>
                  <a:pt x="20089" y="49267"/>
                  <a:pt x="20835" y="49267"/>
                </a:cubicBezTo>
                <a:cubicBezTo>
                  <a:pt x="21649" y="49267"/>
                  <a:pt x="22517" y="49224"/>
                  <a:pt x="23652" y="49171"/>
                </a:cubicBezTo>
                <a:cubicBezTo>
                  <a:pt x="32715" y="48748"/>
                  <a:pt x="35751" y="46953"/>
                  <a:pt x="42261" y="46304"/>
                </a:cubicBezTo>
                <a:cubicBezTo>
                  <a:pt x="43818" y="46149"/>
                  <a:pt x="45319" y="46085"/>
                  <a:pt x="46739" y="46085"/>
                </a:cubicBezTo>
                <a:cubicBezTo>
                  <a:pt x="51939" y="46085"/>
                  <a:pt x="56057" y="46945"/>
                  <a:pt x="57911" y="47346"/>
                </a:cubicBezTo>
                <a:cubicBezTo>
                  <a:pt x="61418" y="48102"/>
                  <a:pt x="65634" y="49404"/>
                  <a:pt x="72665" y="50199"/>
                </a:cubicBezTo>
                <a:cubicBezTo>
                  <a:pt x="74422" y="50399"/>
                  <a:pt x="75301" y="50497"/>
                  <a:pt x="76179" y="50520"/>
                </a:cubicBezTo>
                <a:cubicBezTo>
                  <a:pt x="76593" y="50531"/>
                  <a:pt x="77108" y="50544"/>
                  <a:pt x="77699" y="50544"/>
                </a:cubicBezTo>
                <a:cubicBezTo>
                  <a:pt x="81379" y="50544"/>
                  <a:pt x="88042" y="50038"/>
                  <a:pt x="92040" y="45269"/>
                </a:cubicBezTo>
                <a:cubicBezTo>
                  <a:pt x="94856" y="41911"/>
                  <a:pt x="95142" y="37877"/>
                  <a:pt x="95211" y="36912"/>
                </a:cubicBezTo>
                <a:cubicBezTo>
                  <a:pt x="95509" y="32719"/>
                  <a:pt x="93760" y="31466"/>
                  <a:pt x="93644" y="26222"/>
                </a:cubicBezTo>
                <a:cubicBezTo>
                  <a:pt x="93551" y="22033"/>
                  <a:pt x="94641" y="21658"/>
                  <a:pt x="94697" y="18139"/>
                </a:cubicBezTo>
                <a:cubicBezTo>
                  <a:pt x="94709" y="17427"/>
                  <a:pt x="94743" y="8403"/>
                  <a:pt x="89415" y="4471"/>
                </a:cubicBezTo>
                <a:cubicBezTo>
                  <a:pt x="87651" y="3170"/>
                  <a:pt x="85922" y="2884"/>
                  <a:pt x="83444" y="2884"/>
                </a:cubicBezTo>
                <a:cubicBezTo>
                  <a:pt x="81508" y="2884"/>
                  <a:pt x="79116" y="3058"/>
                  <a:pt x="75893" y="3058"/>
                </a:cubicBezTo>
                <a:cubicBezTo>
                  <a:pt x="73736" y="3058"/>
                  <a:pt x="71207" y="2980"/>
                  <a:pt x="68194" y="2720"/>
                </a:cubicBezTo>
                <a:cubicBezTo>
                  <a:pt x="66287" y="2556"/>
                  <a:pt x="64677" y="2416"/>
                  <a:pt x="62459" y="2052"/>
                </a:cubicBezTo>
                <a:cubicBezTo>
                  <a:pt x="59193" y="1515"/>
                  <a:pt x="57943" y="1038"/>
                  <a:pt x="54752" y="580"/>
                </a:cubicBezTo>
                <a:cubicBezTo>
                  <a:pt x="54752" y="580"/>
                  <a:pt x="52537" y="243"/>
                  <a:pt x="49600" y="95"/>
                </a:cubicBezTo>
                <a:cubicBezTo>
                  <a:pt x="48307" y="30"/>
                  <a:pt x="47053" y="0"/>
                  <a:pt x="4584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l="14464" t="28512" r="41057" b="33892"/>
          <a:stretch/>
        </p:blipFill>
        <p:spPr>
          <a:xfrm flipH="1">
            <a:off x="6769101" y="0"/>
            <a:ext cx="5422899" cy="254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/>
          <p:nvPr/>
        </p:nvSpPr>
        <p:spPr>
          <a:xfrm>
            <a:off x="10214633" y="2312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21"/>
          <p:cNvSpPr/>
          <p:nvPr/>
        </p:nvSpPr>
        <p:spPr>
          <a:xfrm>
            <a:off x="8375851" y="833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21"/>
          <p:cNvSpPr/>
          <p:nvPr/>
        </p:nvSpPr>
        <p:spPr>
          <a:xfrm>
            <a:off x="11824284" y="1599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63356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>
            <a:off x="-848925" y="-1716064"/>
            <a:ext cx="14169253" cy="87753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05" name="Google Shape;205;p22"/>
          <p:cNvPicPr preferRelativeResize="0"/>
          <p:nvPr/>
        </p:nvPicPr>
        <p:blipFill rotWithShape="1">
          <a:blip r:embed="rId2">
            <a:alphaModFix/>
          </a:blip>
          <a:srcRect l="13172" t="32893" r="43079" b="30035"/>
          <a:stretch/>
        </p:blipFill>
        <p:spPr>
          <a:xfrm flipH="1">
            <a:off x="6857997" y="0"/>
            <a:ext cx="5334003" cy="25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/>
          <p:nvPr/>
        </p:nvSpPr>
        <p:spPr>
          <a:xfrm>
            <a:off x="11633467" y="4134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1500" y="512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444425" y="24528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164720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1799167" y="-1061835"/>
            <a:ext cx="11078524" cy="8804720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2">
            <a:alphaModFix/>
          </a:blip>
          <a:srcRect l="11614" t="52539" r="44103"/>
          <a:stretch/>
        </p:blipFill>
        <p:spPr>
          <a:xfrm>
            <a:off x="7302501" y="1"/>
            <a:ext cx="4889497" cy="325486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/>
          <p:nvPr/>
        </p:nvSpPr>
        <p:spPr>
          <a:xfrm>
            <a:off x="6680125" y="6460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00" y="1784901"/>
            <a:ext cx="502000" cy="5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3"/>
          <p:cNvSpPr/>
          <p:nvPr/>
        </p:nvSpPr>
        <p:spPr>
          <a:xfrm>
            <a:off x="11044800" y="720004"/>
            <a:ext cx="502000" cy="502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11512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/>
          <p:nvPr/>
        </p:nvSpPr>
        <p:spPr>
          <a:xfrm rot="-5523120">
            <a:off x="1682922" y="-2760821"/>
            <a:ext cx="8480679" cy="1288484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24"/>
          <p:cNvGrpSpPr/>
          <p:nvPr/>
        </p:nvGrpSpPr>
        <p:grpSpPr>
          <a:xfrm>
            <a:off x="-330208" y="6057887"/>
            <a:ext cx="2258443" cy="1533591"/>
            <a:chOff x="-247656" y="4543415"/>
            <a:chExt cx="1693832" cy="1150193"/>
          </a:xfrm>
        </p:grpSpPr>
        <p:sp>
          <p:nvSpPr>
            <p:cNvPr id="220" name="Google Shape;220;p24"/>
            <p:cNvSpPr/>
            <p:nvPr/>
          </p:nvSpPr>
          <p:spPr>
            <a:xfrm>
              <a:off x="-180981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alpha val="51400"/>
                  </a:schemeClr>
                </a:gs>
                <a:gs pos="11000">
                  <a:schemeClr val="accent2">
                    <a:alpha val="51400"/>
                  </a:schemeClr>
                </a:gs>
                <a:gs pos="32000">
                  <a:schemeClr val="lt2">
                    <a:alpha val="51400"/>
                  </a:schemeClr>
                </a:gs>
                <a:gs pos="52000">
                  <a:schemeClr val="accent1">
                    <a:alpha val="51400"/>
                  </a:schemeClr>
                </a:gs>
                <a:gs pos="69000">
                  <a:schemeClr val="accent2">
                    <a:alpha val="51400"/>
                  </a:schemeClr>
                </a:gs>
                <a:gs pos="84000">
                  <a:schemeClr val="lt2">
                    <a:alpha val="51400"/>
                  </a:schemeClr>
                </a:gs>
                <a:gs pos="100000">
                  <a:schemeClr val="accent2">
                    <a:alpha val="514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-247656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51400"/>
                  </a:schemeClr>
                </a:gs>
                <a:gs pos="100000">
                  <a:schemeClr val="dk2">
                    <a:alpha val="5140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22" name="Google Shape;222;p24"/>
          <p:cNvPicPr preferRelativeResize="0"/>
          <p:nvPr/>
        </p:nvPicPr>
        <p:blipFill rotWithShape="1">
          <a:blip r:embed="rId2">
            <a:alphaModFix/>
          </a:blip>
          <a:srcRect l="15841" t="60184" r="36772"/>
          <a:stretch/>
        </p:blipFill>
        <p:spPr>
          <a:xfrm>
            <a:off x="6959601" y="1"/>
            <a:ext cx="5232401" cy="27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/>
          <p:nvPr/>
        </p:nvSpPr>
        <p:spPr>
          <a:xfrm>
            <a:off x="317767" y="5575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24"/>
          <p:cNvSpPr/>
          <p:nvPr/>
        </p:nvSpPr>
        <p:spPr>
          <a:xfrm>
            <a:off x="7730700" y="300993"/>
            <a:ext cx="414400" cy="4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2000" y="4530519"/>
            <a:ext cx="631200" cy="63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8712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/>
          <p:nvPr/>
        </p:nvSpPr>
        <p:spPr>
          <a:xfrm>
            <a:off x="-1313467" y="-838299"/>
            <a:ext cx="12070403" cy="8153596"/>
          </a:xfrm>
          <a:custGeom>
            <a:avLst/>
            <a:gdLst/>
            <a:ahLst/>
            <a:cxnLst/>
            <a:rect l="l" t="t" r="r" b="b"/>
            <a:pathLst>
              <a:path w="34327" h="23188" extrusionOk="0">
                <a:moveTo>
                  <a:pt x="16499" y="0"/>
                </a:moveTo>
                <a:cubicBezTo>
                  <a:pt x="15407" y="0"/>
                  <a:pt x="14243" y="335"/>
                  <a:pt x="13053" y="789"/>
                </a:cubicBezTo>
                <a:cubicBezTo>
                  <a:pt x="11633" y="1324"/>
                  <a:pt x="10177" y="2024"/>
                  <a:pt x="7799" y="3203"/>
                </a:cubicBezTo>
                <a:cubicBezTo>
                  <a:pt x="5402" y="4366"/>
                  <a:pt x="2120" y="6006"/>
                  <a:pt x="1070" y="8237"/>
                </a:cubicBezTo>
                <a:cubicBezTo>
                  <a:pt x="1" y="10467"/>
                  <a:pt x="1199" y="13325"/>
                  <a:pt x="3245" y="15039"/>
                </a:cubicBezTo>
                <a:cubicBezTo>
                  <a:pt x="5310" y="16773"/>
                  <a:pt x="8260" y="17362"/>
                  <a:pt x="10730" y="18800"/>
                </a:cubicBezTo>
                <a:cubicBezTo>
                  <a:pt x="13182" y="20238"/>
                  <a:pt x="15173" y="22524"/>
                  <a:pt x="17477" y="23059"/>
                </a:cubicBezTo>
                <a:cubicBezTo>
                  <a:pt x="17852" y="23146"/>
                  <a:pt x="18235" y="23187"/>
                  <a:pt x="18621" y="23187"/>
                </a:cubicBezTo>
                <a:cubicBezTo>
                  <a:pt x="20606" y="23187"/>
                  <a:pt x="22672" y="22098"/>
                  <a:pt x="24169" y="20570"/>
                </a:cubicBezTo>
                <a:cubicBezTo>
                  <a:pt x="25958" y="18726"/>
                  <a:pt x="26916" y="16274"/>
                  <a:pt x="28575" y="14007"/>
                </a:cubicBezTo>
                <a:cubicBezTo>
                  <a:pt x="30234" y="11758"/>
                  <a:pt x="32576" y="9693"/>
                  <a:pt x="33461" y="7131"/>
                </a:cubicBezTo>
                <a:cubicBezTo>
                  <a:pt x="34327" y="4568"/>
                  <a:pt x="33718" y="1490"/>
                  <a:pt x="31340" y="475"/>
                </a:cubicBezTo>
                <a:cubicBezTo>
                  <a:pt x="30570" y="141"/>
                  <a:pt x="29615" y="23"/>
                  <a:pt x="28586" y="23"/>
                </a:cubicBezTo>
                <a:cubicBezTo>
                  <a:pt x="26441" y="23"/>
                  <a:pt x="23973" y="535"/>
                  <a:pt x="22178" y="660"/>
                </a:cubicBezTo>
                <a:cubicBezTo>
                  <a:pt x="21860" y="682"/>
                  <a:pt x="21562" y="692"/>
                  <a:pt x="21283" y="692"/>
                </a:cubicBezTo>
                <a:cubicBezTo>
                  <a:pt x="19239" y="692"/>
                  <a:pt x="18191" y="163"/>
                  <a:pt x="17072" y="33"/>
                </a:cubicBezTo>
                <a:cubicBezTo>
                  <a:pt x="16883" y="11"/>
                  <a:pt x="16692" y="0"/>
                  <a:pt x="164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/>
          <p:nvPr/>
        </p:nvSpPr>
        <p:spPr>
          <a:xfrm>
            <a:off x="11771825" y="19482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0" name="Google Shape;23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054033" y="952503"/>
            <a:ext cx="641600" cy="64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/>
          <p:nvPr/>
        </p:nvSpPr>
        <p:spPr>
          <a:xfrm>
            <a:off x="457467" y="6282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131149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/>
          <p:nvPr/>
        </p:nvSpPr>
        <p:spPr>
          <a:xfrm flipH="1">
            <a:off x="2087811" y="-961572"/>
            <a:ext cx="11272581" cy="878112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 rotWithShape="1">
          <a:blip r:embed="rId2">
            <a:alphaModFix/>
          </a:blip>
          <a:srcRect l="30598" r="32190" b="47797"/>
          <a:stretch/>
        </p:blipFill>
        <p:spPr>
          <a:xfrm rot="-713465" flipH="1">
            <a:off x="7781367" y="-978947"/>
            <a:ext cx="4536700" cy="35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6"/>
          <p:cNvSpPr/>
          <p:nvPr/>
        </p:nvSpPr>
        <p:spPr>
          <a:xfrm>
            <a:off x="419367" y="1735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7" name="Google Shape;2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0900" y="5852903"/>
            <a:ext cx="570200" cy="5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89192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26"/>
          <p:cNvSpPr/>
          <p:nvPr/>
        </p:nvSpPr>
        <p:spPr>
          <a:xfrm>
            <a:off x="3621092" y="6423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4788716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 flipH="1">
            <a:off x="-883633" y="-575600"/>
            <a:ext cx="10548337" cy="8304464"/>
          </a:xfrm>
          <a:custGeom>
            <a:avLst/>
            <a:gdLst/>
            <a:ahLst/>
            <a:cxnLst/>
            <a:rect l="l" t="t" r="r" b="b"/>
            <a:pathLst>
              <a:path w="28704" h="22598" extrusionOk="0">
                <a:moveTo>
                  <a:pt x="18301" y="0"/>
                </a:moveTo>
                <a:cubicBezTo>
                  <a:pt x="16792" y="0"/>
                  <a:pt x="15308" y="249"/>
                  <a:pt x="13956" y="536"/>
                </a:cubicBezTo>
                <a:cubicBezTo>
                  <a:pt x="11411" y="1089"/>
                  <a:pt x="9347" y="1770"/>
                  <a:pt x="6877" y="2932"/>
                </a:cubicBezTo>
                <a:cubicBezTo>
                  <a:pt x="4407" y="4075"/>
                  <a:pt x="1567" y="5679"/>
                  <a:pt x="775" y="7984"/>
                </a:cubicBezTo>
                <a:cubicBezTo>
                  <a:pt x="0" y="10270"/>
                  <a:pt x="1272" y="13238"/>
                  <a:pt x="2821" y="16187"/>
                </a:cubicBezTo>
                <a:cubicBezTo>
                  <a:pt x="4388" y="19118"/>
                  <a:pt x="6214" y="22012"/>
                  <a:pt x="8591" y="22511"/>
                </a:cubicBezTo>
                <a:cubicBezTo>
                  <a:pt x="8867" y="22570"/>
                  <a:pt x="9150" y="22598"/>
                  <a:pt x="9440" y="22598"/>
                </a:cubicBezTo>
                <a:cubicBezTo>
                  <a:pt x="11668" y="22598"/>
                  <a:pt x="14286" y="20981"/>
                  <a:pt x="16961" y="19856"/>
                </a:cubicBezTo>
                <a:cubicBezTo>
                  <a:pt x="20003" y="18565"/>
                  <a:pt x="23100" y="17902"/>
                  <a:pt x="25275" y="15856"/>
                </a:cubicBezTo>
                <a:cubicBezTo>
                  <a:pt x="27450" y="13828"/>
                  <a:pt x="28704" y="10417"/>
                  <a:pt x="28078" y="7412"/>
                </a:cubicBezTo>
                <a:cubicBezTo>
                  <a:pt x="27469" y="4407"/>
                  <a:pt x="24962" y="1808"/>
                  <a:pt x="22215" y="702"/>
                </a:cubicBezTo>
                <a:cubicBezTo>
                  <a:pt x="20939" y="188"/>
                  <a:pt x="19611" y="0"/>
                  <a:pt x="1830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43" name="Google Shape;243;p27"/>
          <p:cNvPicPr preferRelativeResize="0"/>
          <p:nvPr/>
        </p:nvPicPr>
        <p:blipFill rotWithShape="1">
          <a:blip r:embed="rId2">
            <a:alphaModFix/>
          </a:blip>
          <a:srcRect l="16682" t="33668" r="49566" b="32236"/>
          <a:stretch/>
        </p:blipFill>
        <p:spPr>
          <a:xfrm flipH="1">
            <a:off x="8077200" y="-9033"/>
            <a:ext cx="4114800" cy="230773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/>
          <p:nvPr/>
        </p:nvSpPr>
        <p:spPr>
          <a:xfrm>
            <a:off x="393967" y="5274368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79953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5C04DF6-0F46-CFC2-9F32-E309E73BFEB0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94D48B-B8C0-4AC6-981A-ED18D0A68A8A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191AF08-0A39-80D1-F1A5-E8C763296049}"/>
                </a:ext>
              </a:extLst>
            </p:cNvPr>
            <p:cNvGrpSpPr/>
            <p:nvPr/>
          </p:nvGrpSpPr>
          <p:grpSpPr>
            <a:xfrm>
              <a:off x="11779604" y="261663"/>
              <a:ext cx="168998" cy="6336223"/>
              <a:chOff x="21299794" y="327639"/>
              <a:chExt cx="168998" cy="6336223"/>
            </a:xfrm>
          </p:grpSpPr>
          <p:sp>
            <p:nvSpPr>
              <p:cNvPr id="82" name="Trapezoid 81">
                <a:extLst>
                  <a:ext uri="{FF2B5EF4-FFF2-40B4-BE49-F238E27FC236}">
                    <a16:creationId xmlns:a16="http://schemas.microsoft.com/office/drawing/2014/main" id="{3C1DFBC2-9366-7223-8FED-E51AE7B5B1EF}"/>
                  </a:ext>
                </a:extLst>
              </p:cNvPr>
              <p:cNvSpPr/>
              <p:nvPr/>
            </p:nvSpPr>
            <p:spPr bwMode="auto">
              <a:xfrm rot="5400000">
                <a:off x="18246430" y="3423920"/>
                <a:ext cx="6304303" cy="140420"/>
              </a:xfrm>
              <a:prstGeom prst="trapezoid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Trapezoid 82">
                <a:extLst>
                  <a:ext uri="{FF2B5EF4-FFF2-40B4-BE49-F238E27FC236}">
                    <a16:creationId xmlns:a16="http://schemas.microsoft.com/office/drawing/2014/main" id="{51CA43BA-9CE1-D73F-7F54-D72072057651}"/>
                  </a:ext>
                </a:extLst>
              </p:cNvPr>
              <p:cNvSpPr/>
              <p:nvPr/>
            </p:nvSpPr>
            <p:spPr bwMode="auto">
              <a:xfrm rot="5400000">
                <a:off x="18176367" y="3451066"/>
                <a:ext cx="6336223" cy="89370"/>
              </a:xfrm>
              <a:prstGeom prst="trapezoid">
                <a:avLst>
                  <a:gd name="adj" fmla="val 35174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669194-0D7A-CD00-1316-05CBC59019FC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F677F79D-E217-9DE8-D20D-D4545102DDC5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A253899-5631-56A4-05E8-DB5619118FF5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BE3448D-4E5C-3348-9464-678D15D7E85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2A5DDEE-C3CB-11C9-1B86-DCC02B4E8EE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EDCF542-CBB3-06BE-A77B-9185DC3A645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8B828B2-531C-E5DF-2EB3-BBB84658378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ECF802-8D98-814B-7AD3-B52A454FC13A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6998228-84F2-721F-0CC3-F59822FD396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BE2EB46-6989-908A-6257-41909955871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1C491F16-DFA0-0BA8-54AF-4C3B63016C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9ACADC00-04B3-3900-87C5-C6D0E607BC6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5DAA0E8-CEAA-D5F0-8A97-A731040BFF23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BB9FB9E1-641C-2AC8-8785-9728A34AED7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CDCF380-1B0B-9ED6-963A-703321F4AB0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8CC306E-D6B9-F225-6A50-D24E0FA2E0E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E3F4686-0D18-AEC3-5AA1-37EE36ACAF2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2954839-990A-3FF2-BA73-A997E6B9744E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2733F76-9D8A-6CE1-C6AD-4C1D41E6705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9F89DBA-800E-0415-F632-FFE2AEFD093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6702378-0021-ACF8-A465-35622E1285A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B3BFA20-D325-EC79-D13D-45122B92EDC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F56AB7-1D9B-A9A4-08D6-7C268DB1D0A4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D656AF7-359E-E0E8-3AAF-9E0120551A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86A3DF0-389D-1A8C-C2A5-B06D0AD7353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7EB88D1-BA96-816B-8B9D-738E5C01BB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9EBEB10-82F1-0A7C-A51F-B800E9991E9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C796FD-F540-5F44-68F4-E4C265498E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B55412C-3D19-032A-0E49-E01D99B0A6E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07B6FD1-5720-7143-DF14-C12E5456E0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B4ECFF1-A286-7FAD-9E94-65CCC7365BF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82C34736-1FC5-7151-0F86-064B49E59A2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0F3745D-E6E5-C99D-471E-FFFE6FFF2AD3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C442FDE-C787-CCDA-DBB1-5CBD5035043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BF3FE61-7BA9-05E2-FCCF-7A8BDBFDF7B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04DF9F7-CB18-619D-C872-DCC80B5155A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0C2B125-9C0F-F7A1-9131-A1A2F60EB81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3F5187C-9A05-B2B7-BC5F-95A9EC03CB8A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8CDEB69-5C93-F8B9-724E-B482D46B8B8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1CEAB04-3CAB-C1D6-9D4F-B0E12490D49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AB79CE7-B8E6-7297-970E-C1D488641B3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3BCA9DB-9B39-29EC-6183-F1778D3B0BB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323C61C-7E63-A36A-2E70-7587B9B85AEE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0B4F7507-398D-2FEA-D425-3D7E416B77B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164CEED-A6C2-55D4-5779-425ABD5E66D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57C9954-EA17-E171-5FCC-E60B71C7F6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0184F4C-D8C9-31D2-AC0E-FA74E8B865E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DFF5E81-26CD-A099-466E-22B784BAF846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6B38953-769F-3CDE-B775-664E2B63FBD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B463904-5C5D-ACCA-C01D-D5377D2E71E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748B56F-89EC-456C-AB67-F5C684EDE42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116025A-CE0E-2F71-D600-7C9319DF0AC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81F39CC-626A-2275-8E98-E6C6E9C459F5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90199EB-E709-806E-4245-32A7B78BE0F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E3EDEEDD-4124-0B51-301B-51A612E395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B8CFACC-674D-46B6-B3E9-C89D94C8B32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1633540-C413-E290-775B-7F36D97186B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36C96C6-E80D-9CDA-BA1E-EB32B422C461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00B21D6-F9EB-297D-C395-AA6A8563B3D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02CCEF5-76E5-3B76-6EFD-D2E6518FCEE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70DDE0B-AF2F-9CD1-6E22-DA1CA0A0E5C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781A746-58C2-2BFC-F86B-DFEA07097C7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7871BAA-36A8-F4B7-AA45-614A9C070F11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FD88E48-B4FD-FCCB-791D-2A0A2841A99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70B48E9-4B03-284A-09F8-DCC9E74F579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529D8C1-6963-A755-6B93-2E5861E27BC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5CC223C-D13E-D241-A9A3-9AFA25EB76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6577E1E-435D-D8ED-A2B5-09E5CF9FA74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053EA3C-6795-D588-FE8E-3378AD2D595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7D5BE53-4990-F0CB-7B59-EFA5C881E28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7D5C0D1-1BD3-9FC6-7812-50CE194ED6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33BD4E2-32B2-8B28-4953-A70F6AAA0D5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0BEAB65-D093-EBEB-C22A-1AC6F175D24F}"/>
                </a:ext>
              </a:extLst>
            </p:cNvPr>
            <p:cNvSpPr/>
            <p:nvPr/>
          </p:nvSpPr>
          <p:spPr>
            <a:xfrm>
              <a:off x="901069" y="490613"/>
              <a:ext cx="10866062" cy="5876774"/>
            </a:xfrm>
            <a:custGeom>
              <a:avLst/>
              <a:gdLst>
                <a:gd name="connsiteX0" fmla="*/ 0 w 8134885"/>
                <a:gd name="connsiteY0" fmla="*/ 5157988 h 5160444"/>
                <a:gd name="connsiteX1" fmla="*/ 8134885 w 8134885"/>
                <a:gd name="connsiteY1" fmla="*/ 5157988 h 5160444"/>
                <a:gd name="connsiteX2" fmla="*/ 8134885 w 8134885"/>
                <a:gd name="connsiteY2" fmla="*/ 5160444 h 5160444"/>
                <a:gd name="connsiteX3" fmla="*/ 0 w 8134885"/>
                <a:gd name="connsiteY3" fmla="*/ 5160444 h 5160444"/>
                <a:gd name="connsiteX4" fmla="*/ 0 w 8134885"/>
                <a:gd name="connsiteY4" fmla="*/ 4584878 h 5160444"/>
                <a:gd name="connsiteX5" fmla="*/ 8134885 w 8134885"/>
                <a:gd name="connsiteY5" fmla="*/ 4584878 h 5160444"/>
                <a:gd name="connsiteX6" fmla="*/ 8134885 w 8134885"/>
                <a:gd name="connsiteY6" fmla="*/ 4587334 h 5160444"/>
                <a:gd name="connsiteX7" fmla="*/ 0 w 8134885"/>
                <a:gd name="connsiteY7" fmla="*/ 4587334 h 5160444"/>
                <a:gd name="connsiteX8" fmla="*/ 0 w 8134885"/>
                <a:gd name="connsiteY8" fmla="*/ 4011768 h 5160444"/>
                <a:gd name="connsiteX9" fmla="*/ 8134885 w 8134885"/>
                <a:gd name="connsiteY9" fmla="*/ 4011768 h 5160444"/>
                <a:gd name="connsiteX10" fmla="*/ 8134885 w 8134885"/>
                <a:gd name="connsiteY10" fmla="*/ 4014224 h 5160444"/>
                <a:gd name="connsiteX11" fmla="*/ 0 w 8134885"/>
                <a:gd name="connsiteY11" fmla="*/ 4014224 h 5160444"/>
                <a:gd name="connsiteX12" fmla="*/ 1 w 8134885"/>
                <a:gd name="connsiteY12" fmla="*/ 3438659 h 5160444"/>
                <a:gd name="connsiteX13" fmla="*/ 8134885 w 8134885"/>
                <a:gd name="connsiteY13" fmla="*/ 3438659 h 5160444"/>
                <a:gd name="connsiteX14" fmla="*/ 8134885 w 8134885"/>
                <a:gd name="connsiteY14" fmla="*/ 3441115 h 5160444"/>
                <a:gd name="connsiteX15" fmla="*/ 1 w 8134885"/>
                <a:gd name="connsiteY15" fmla="*/ 3441115 h 5160444"/>
                <a:gd name="connsiteX16" fmla="*/ 1 w 8134885"/>
                <a:gd name="connsiteY16" fmla="*/ 2865549 h 5160444"/>
                <a:gd name="connsiteX17" fmla="*/ 8134885 w 8134885"/>
                <a:gd name="connsiteY17" fmla="*/ 2865549 h 5160444"/>
                <a:gd name="connsiteX18" fmla="*/ 8134885 w 8134885"/>
                <a:gd name="connsiteY18" fmla="*/ 2868005 h 5160444"/>
                <a:gd name="connsiteX19" fmla="*/ 1 w 8134885"/>
                <a:gd name="connsiteY19" fmla="*/ 2868005 h 5160444"/>
                <a:gd name="connsiteX20" fmla="*/ 1 w 8134885"/>
                <a:gd name="connsiteY20" fmla="*/ 2292439 h 5160444"/>
                <a:gd name="connsiteX21" fmla="*/ 8134885 w 8134885"/>
                <a:gd name="connsiteY21" fmla="*/ 2292439 h 5160444"/>
                <a:gd name="connsiteX22" fmla="*/ 8134885 w 8134885"/>
                <a:gd name="connsiteY22" fmla="*/ 2294895 h 5160444"/>
                <a:gd name="connsiteX23" fmla="*/ 1 w 8134885"/>
                <a:gd name="connsiteY23" fmla="*/ 2294895 h 5160444"/>
                <a:gd name="connsiteX24" fmla="*/ 1 w 8134885"/>
                <a:gd name="connsiteY24" fmla="*/ 1719329 h 5160444"/>
                <a:gd name="connsiteX25" fmla="*/ 8134885 w 8134885"/>
                <a:gd name="connsiteY25" fmla="*/ 1719329 h 5160444"/>
                <a:gd name="connsiteX26" fmla="*/ 8134885 w 8134885"/>
                <a:gd name="connsiteY26" fmla="*/ 1721785 h 5160444"/>
                <a:gd name="connsiteX27" fmla="*/ 1 w 8134885"/>
                <a:gd name="connsiteY27" fmla="*/ 1721785 h 5160444"/>
                <a:gd name="connsiteX28" fmla="*/ 1 w 8134885"/>
                <a:gd name="connsiteY28" fmla="*/ 1146221 h 5160444"/>
                <a:gd name="connsiteX29" fmla="*/ 8134885 w 8134885"/>
                <a:gd name="connsiteY29" fmla="*/ 1146221 h 5160444"/>
                <a:gd name="connsiteX30" fmla="*/ 8134885 w 8134885"/>
                <a:gd name="connsiteY30" fmla="*/ 1148676 h 5160444"/>
                <a:gd name="connsiteX31" fmla="*/ 1 w 8134885"/>
                <a:gd name="connsiteY31" fmla="*/ 1148676 h 5160444"/>
                <a:gd name="connsiteX32" fmla="*/ 1 w 8134885"/>
                <a:gd name="connsiteY32" fmla="*/ 573110 h 5160444"/>
                <a:gd name="connsiteX33" fmla="*/ 8134885 w 8134885"/>
                <a:gd name="connsiteY33" fmla="*/ 573110 h 5160444"/>
                <a:gd name="connsiteX34" fmla="*/ 8134885 w 8134885"/>
                <a:gd name="connsiteY34" fmla="*/ 575566 h 5160444"/>
                <a:gd name="connsiteX35" fmla="*/ 1 w 8134885"/>
                <a:gd name="connsiteY35" fmla="*/ 575566 h 5160444"/>
                <a:gd name="connsiteX36" fmla="*/ 1 w 8134885"/>
                <a:gd name="connsiteY36" fmla="*/ 0 h 5160444"/>
                <a:gd name="connsiteX37" fmla="*/ 8134885 w 8134885"/>
                <a:gd name="connsiteY37" fmla="*/ 0 h 5160444"/>
                <a:gd name="connsiteX38" fmla="*/ 8134885 w 8134885"/>
                <a:gd name="connsiteY38" fmla="*/ 2456 h 5160444"/>
                <a:gd name="connsiteX39" fmla="*/ 1 w 8134885"/>
                <a:gd name="connsiteY39" fmla="*/ 2456 h 516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34885" h="5160444">
                  <a:moveTo>
                    <a:pt x="0" y="5157988"/>
                  </a:moveTo>
                  <a:lnTo>
                    <a:pt x="8134885" y="5157988"/>
                  </a:lnTo>
                  <a:lnTo>
                    <a:pt x="8134885" y="5160444"/>
                  </a:lnTo>
                  <a:lnTo>
                    <a:pt x="0" y="5160444"/>
                  </a:lnTo>
                  <a:close/>
                  <a:moveTo>
                    <a:pt x="0" y="4584878"/>
                  </a:moveTo>
                  <a:lnTo>
                    <a:pt x="8134885" y="4584878"/>
                  </a:lnTo>
                  <a:lnTo>
                    <a:pt x="8134885" y="4587334"/>
                  </a:lnTo>
                  <a:lnTo>
                    <a:pt x="0" y="4587334"/>
                  </a:lnTo>
                  <a:close/>
                  <a:moveTo>
                    <a:pt x="0" y="4011768"/>
                  </a:moveTo>
                  <a:lnTo>
                    <a:pt x="8134885" y="4011768"/>
                  </a:lnTo>
                  <a:lnTo>
                    <a:pt x="8134885" y="4014224"/>
                  </a:lnTo>
                  <a:lnTo>
                    <a:pt x="0" y="4014224"/>
                  </a:lnTo>
                  <a:close/>
                  <a:moveTo>
                    <a:pt x="1" y="3438659"/>
                  </a:moveTo>
                  <a:lnTo>
                    <a:pt x="8134885" y="3438659"/>
                  </a:lnTo>
                  <a:lnTo>
                    <a:pt x="8134885" y="3441115"/>
                  </a:lnTo>
                  <a:lnTo>
                    <a:pt x="1" y="3441115"/>
                  </a:lnTo>
                  <a:close/>
                  <a:moveTo>
                    <a:pt x="1" y="2865549"/>
                  </a:moveTo>
                  <a:lnTo>
                    <a:pt x="8134885" y="2865549"/>
                  </a:lnTo>
                  <a:lnTo>
                    <a:pt x="8134885" y="2868005"/>
                  </a:lnTo>
                  <a:lnTo>
                    <a:pt x="1" y="2868005"/>
                  </a:lnTo>
                  <a:close/>
                  <a:moveTo>
                    <a:pt x="1" y="2292439"/>
                  </a:moveTo>
                  <a:lnTo>
                    <a:pt x="8134885" y="2292439"/>
                  </a:lnTo>
                  <a:lnTo>
                    <a:pt x="8134885" y="2294895"/>
                  </a:lnTo>
                  <a:lnTo>
                    <a:pt x="1" y="2294895"/>
                  </a:lnTo>
                  <a:close/>
                  <a:moveTo>
                    <a:pt x="1" y="1719329"/>
                  </a:moveTo>
                  <a:lnTo>
                    <a:pt x="8134885" y="1719329"/>
                  </a:lnTo>
                  <a:lnTo>
                    <a:pt x="8134885" y="1721785"/>
                  </a:lnTo>
                  <a:lnTo>
                    <a:pt x="1" y="1721785"/>
                  </a:lnTo>
                  <a:close/>
                  <a:moveTo>
                    <a:pt x="1" y="1146221"/>
                  </a:moveTo>
                  <a:lnTo>
                    <a:pt x="8134885" y="1146221"/>
                  </a:lnTo>
                  <a:lnTo>
                    <a:pt x="8134885" y="1148676"/>
                  </a:lnTo>
                  <a:lnTo>
                    <a:pt x="1" y="1148676"/>
                  </a:lnTo>
                  <a:close/>
                  <a:moveTo>
                    <a:pt x="1" y="573110"/>
                  </a:moveTo>
                  <a:lnTo>
                    <a:pt x="8134885" y="573110"/>
                  </a:lnTo>
                  <a:lnTo>
                    <a:pt x="8134885" y="575566"/>
                  </a:lnTo>
                  <a:lnTo>
                    <a:pt x="1" y="575566"/>
                  </a:lnTo>
                  <a:close/>
                  <a:moveTo>
                    <a:pt x="1" y="0"/>
                  </a:moveTo>
                  <a:lnTo>
                    <a:pt x="8134885" y="0"/>
                  </a:lnTo>
                  <a:lnTo>
                    <a:pt x="8134885" y="2456"/>
                  </a:lnTo>
                  <a:lnTo>
                    <a:pt x="1" y="2456"/>
                  </a:lnTo>
                  <a:close/>
                </a:path>
              </a:pathLst>
            </a:custGeom>
            <a:solidFill>
              <a:srgbClr val="000000">
                <a:alpha val="17000"/>
              </a:srgbClr>
            </a:solidFill>
            <a:ln w="32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44FF911-3EFF-40A6-AEDF-16916ABC7059}"/>
                </a:ext>
              </a:extLst>
            </p:cNvPr>
            <p:cNvCxnSpPr>
              <a:cxnSpLocks/>
            </p:cNvCxnSpPr>
            <p:nvPr/>
          </p:nvCxnSpPr>
          <p:spPr>
            <a:xfrm>
              <a:off x="855898" y="256707"/>
              <a:ext cx="0" cy="6339787"/>
            </a:xfrm>
            <a:prstGeom prst="line">
              <a:avLst/>
            </a:prstGeom>
            <a:ln w="15875">
              <a:solidFill>
                <a:schemeClr val="tx1">
                  <a:alpha val="28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Content Placeholder 84">
            <a:extLst>
              <a:ext uri="{FF2B5EF4-FFF2-40B4-BE49-F238E27FC236}">
                <a16:creationId xmlns:a16="http://schemas.microsoft.com/office/drawing/2014/main" id="{7CC9935F-4753-8189-64C3-1D594D6580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6" name="Content Placeholder 84">
            <a:extLst>
              <a:ext uri="{FF2B5EF4-FFF2-40B4-BE49-F238E27FC236}">
                <a16:creationId xmlns:a16="http://schemas.microsoft.com/office/drawing/2014/main" id="{2D613214-6AC6-53A3-9FEB-8C122854F7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6523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/>
        </p:nvSpPr>
        <p:spPr>
          <a:xfrm>
            <a:off x="-165099" y="-2301267"/>
            <a:ext cx="13131807" cy="1043657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11442967" y="596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28"/>
          <p:cNvSpPr/>
          <p:nvPr/>
        </p:nvSpPr>
        <p:spPr>
          <a:xfrm>
            <a:off x="10952943" y="519900"/>
            <a:ext cx="558000" cy="558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2983379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/>
          <p:nvPr/>
        </p:nvSpPr>
        <p:spPr>
          <a:xfrm rot="4452288" flipH="1">
            <a:off x="729258" y="-1985509"/>
            <a:ext cx="9522009" cy="11379127"/>
          </a:xfrm>
          <a:custGeom>
            <a:avLst/>
            <a:gdLst/>
            <a:ahLst/>
            <a:cxnLst/>
            <a:rect l="l" t="t" r="r" b="b"/>
            <a:pathLst>
              <a:path w="24926" h="26293" extrusionOk="0">
                <a:moveTo>
                  <a:pt x="13176" y="0"/>
                </a:moveTo>
                <a:cubicBezTo>
                  <a:pt x="13049" y="0"/>
                  <a:pt x="12922" y="7"/>
                  <a:pt x="12795" y="21"/>
                </a:cubicBezTo>
                <a:cubicBezTo>
                  <a:pt x="10822" y="242"/>
                  <a:pt x="8997" y="2233"/>
                  <a:pt x="6656" y="3598"/>
                </a:cubicBezTo>
                <a:cubicBezTo>
                  <a:pt x="4315" y="4944"/>
                  <a:pt x="1439" y="5644"/>
                  <a:pt x="720" y="7285"/>
                </a:cubicBezTo>
                <a:cubicBezTo>
                  <a:pt x="1" y="8944"/>
                  <a:pt x="1420" y="11562"/>
                  <a:pt x="2324" y="13885"/>
                </a:cubicBezTo>
                <a:cubicBezTo>
                  <a:pt x="3209" y="16226"/>
                  <a:pt x="3559" y="18272"/>
                  <a:pt x="4555" y="20244"/>
                </a:cubicBezTo>
                <a:cubicBezTo>
                  <a:pt x="5532" y="22218"/>
                  <a:pt x="7135" y="24116"/>
                  <a:pt x="9292" y="25259"/>
                </a:cubicBezTo>
                <a:cubicBezTo>
                  <a:pt x="10516" y="25897"/>
                  <a:pt x="11917" y="26292"/>
                  <a:pt x="13231" y="26292"/>
                </a:cubicBezTo>
                <a:cubicBezTo>
                  <a:pt x="14233" y="26292"/>
                  <a:pt x="15184" y="26062"/>
                  <a:pt x="15966" y="25536"/>
                </a:cubicBezTo>
                <a:cubicBezTo>
                  <a:pt x="17773" y="24337"/>
                  <a:pt x="18694" y="21572"/>
                  <a:pt x="20482" y="19526"/>
                </a:cubicBezTo>
                <a:cubicBezTo>
                  <a:pt x="22271" y="17499"/>
                  <a:pt x="24925" y="16208"/>
                  <a:pt x="24889" y="14678"/>
                </a:cubicBezTo>
                <a:cubicBezTo>
                  <a:pt x="24851" y="13166"/>
                  <a:pt x="22105" y="11433"/>
                  <a:pt x="20667" y="9442"/>
                </a:cubicBezTo>
                <a:cubicBezTo>
                  <a:pt x="19229" y="7432"/>
                  <a:pt x="19100" y="5165"/>
                  <a:pt x="17994" y="3248"/>
                </a:cubicBezTo>
                <a:cubicBezTo>
                  <a:pt x="16942" y="1470"/>
                  <a:pt x="15033" y="0"/>
                  <a:pt x="1317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9"/>
          <p:cNvSpPr txBox="1">
            <a:spLocks noGrp="1"/>
          </p:cNvSpPr>
          <p:nvPr>
            <p:ph type="title"/>
          </p:nvPr>
        </p:nvSpPr>
        <p:spPr>
          <a:xfrm>
            <a:off x="4929468" y="2167800"/>
            <a:ext cx="4533600" cy="14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subTitle" idx="1"/>
          </p:nvPr>
        </p:nvSpPr>
        <p:spPr>
          <a:xfrm rot="-303">
            <a:off x="4929467" y="3802465"/>
            <a:ext cx="4533600" cy="10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4" name="Google Shape;254;p29"/>
          <p:cNvPicPr preferRelativeResize="0"/>
          <p:nvPr/>
        </p:nvPicPr>
        <p:blipFill rotWithShape="1">
          <a:blip r:embed="rId2">
            <a:alphaModFix/>
          </a:blip>
          <a:srcRect r="36483" b="52251"/>
          <a:stretch/>
        </p:blipFill>
        <p:spPr>
          <a:xfrm>
            <a:off x="4448032" y="3626033"/>
            <a:ext cx="7743965" cy="323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/>
          <p:nvPr/>
        </p:nvSpPr>
        <p:spPr>
          <a:xfrm>
            <a:off x="11065300" y="5598220"/>
            <a:ext cx="439600" cy="4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00" y="1235303"/>
            <a:ext cx="439600" cy="4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1509414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9" name="Google Shape;259;p30"/>
          <p:cNvPicPr preferRelativeResize="0"/>
          <p:nvPr/>
        </p:nvPicPr>
        <p:blipFill rotWithShape="1">
          <a:blip r:embed="rId2">
            <a:alphaModFix/>
          </a:blip>
          <a:srcRect r="13926"/>
          <a:stretch/>
        </p:blipFill>
        <p:spPr>
          <a:xfrm flipH="1">
            <a:off x="4089405" y="1612901"/>
            <a:ext cx="950403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2888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2" name="Google Shape;262;p30"/>
          <p:cNvPicPr preferRelativeResize="0"/>
          <p:nvPr/>
        </p:nvPicPr>
        <p:blipFill rotWithShape="1">
          <a:blip r:embed="rId3">
            <a:alphaModFix/>
          </a:blip>
          <a:srcRect t="31015" r="42186"/>
          <a:stretch/>
        </p:blipFill>
        <p:spPr>
          <a:xfrm>
            <a:off x="1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0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4" name="Google Shape;2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9272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7" name="Google Shape;267;p31"/>
          <p:cNvPicPr preferRelativeResize="0"/>
          <p:nvPr/>
        </p:nvPicPr>
        <p:blipFill rotWithShape="1">
          <a:blip r:embed="rId2">
            <a:alphaModFix/>
          </a:blip>
          <a:srcRect t="31015" r="42186"/>
          <a:stretch/>
        </p:blipFill>
        <p:spPr>
          <a:xfrm flipH="1">
            <a:off x="6440434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9" name="Google Shape;2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1"/>
          </p:nvPr>
        </p:nvSpPr>
        <p:spPr>
          <a:xfrm>
            <a:off x="960000" y="1649600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609645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/>
          <p:nvPr/>
        </p:nvSpPr>
        <p:spPr>
          <a:xfrm rot="5400000" flipH="1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1"/>
          </p:nvPr>
        </p:nvSpPr>
        <p:spPr>
          <a:xfrm>
            <a:off x="2365948" y="5203733"/>
            <a:ext cx="2927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2"/>
          </p:nvPr>
        </p:nvSpPr>
        <p:spPr>
          <a:xfrm>
            <a:off x="7055301" y="5201733"/>
            <a:ext cx="2771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2"/>
          <p:cNvSpPr txBox="1">
            <a:spLocks noGrp="1"/>
          </p:cNvSpPr>
          <p:nvPr>
            <p:ph type="title" idx="3"/>
          </p:nvPr>
        </p:nvSpPr>
        <p:spPr>
          <a:xfrm>
            <a:off x="2364695" y="4695767"/>
            <a:ext cx="29276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8" name="Google Shape;278;p32"/>
          <p:cNvSpPr txBox="1">
            <a:spLocks noGrp="1"/>
          </p:cNvSpPr>
          <p:nvPr>
            <p:ph type="title" idx="4"/>
          </p:nvPr>
        </p:nvSpPr>
        <p:spPr>
          <a:xfrm>
            <a:off x="7055172" y="4695767"/>
            <a:ext cx="27720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pic>
        <p:nvPicPr>
          <p:cNvPr id="279" name="Google Shape;279;p32"/>
          <p:cNvPicPr preferRelativeResize="0"/>
          <p:nvPr/>
        </p:nvPicPr>
        <p:blipFill rotWithShape="1">
          <a:blip r:embed="rId2">
            <a:alphaModFix/>
          </a:blip>
          <a:srcRect l="32715" r="3796" b="58822"/>
          <a:stretch/>
        </p:blipFill>
        <p:spPr>
          <a:xfrm rot="-9941663">
            <a:off x="4204140" y="-1402156"/>
            <a:ext cx="7740289" cy="2787147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2"/>
          <p:cNvSpPr/>
          <p:nvPr/>
        </p:nvSpPr>
        <p:spPr>
          <a:xfrm flipH="1">
            <a:off x="1467992" y="6379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32"/>
          <p:cNvSpPr/>
          <p:nvPr/>
        </p:nvSpPr>
        <p:spPr>
          <a:xfrm flipH="1">
            <a:off x="10572259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2" name="Google Shape;282;p32"/>
          <p:cNvSpPr/>
          <p:nvPr/>
        </p:nvSpPr>
        <p:spPr>
          <a:xfrm flipH="1">
            <a:off x="10427552" y="469900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9699400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2"/>
          </p:nvPr>
        </p:nvSpPr>
        <p:spPr>
          <a:xfrm>
            <a:off x="960000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6" name="Google Shape;286;p33"/>
          <p:cNvSpPr txBox="1">
            <a:spLocks noGrp="1"/>
          </p:cNvSpPr>
          <p:nvPr>
            <p:ph type="subTitle" idx="1"/>
          </p:nvPr>
        </p:nvSpPr>
        <p:spPr>
          <a:xfrm>
            <a:off x="960000" y="3630251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3"/>
          <p:cNvSpPr txBox="1">
            <a:spLocks noGrp="1"/>
          </p:cNvSpPr>
          <p:nvPr>
            <p:ph type="title" idx="3"/>
          </p:nvPr>
        </p:nvSpPr>
        <p:spPr>
          <a:xfrm>
            <a:off x="4628833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subTitle" idx="4"/>
          </p:nvPr>
        </p:nvSpPr>
        <p:spPr>
          <a:xfrm>
            <a:off x="4628800" y="3630260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 idx="5"/>
          </p:nvPr>
        </p:nvSpPr>
        <p:spPr>
          <a:xfrm>
            <a:off x="8297667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6"/>
          </p:nvPr>
        </p:nvSpPr>
        <p:spPr>
          <a:xfrm>
            <a:off x="8297667" y="3630237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1" name="Google Shape;291;p33"/>
          <p:cNvPicPr preferRelativeResize="0"/>
          <p:nvPr/>
        </p:nvPicPr>
        <p:blipFill rotWithShape="1">
          <a:blip r:embed="rId2">
            <a:alphaModFix/>
          </a:blip>
          <a:srcRect l="35094" t="46449" b="11480"/>
          <a:stretch/>
        </p:blipFill>
        <p:spPr>
          <a:xfrm>
            <a:off x="1" y="3972901"/>
            <a:ext cx="7166764" cy="28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/>
          <p:cNvSpPr/>
          <p:nvPr/>
        </p:nvSpPr>
        <p:spPr>
          <a:xfrm>
            <a:off x="473733" y="56261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3" name="Google Shape;293;p33"/>
          <p:cNvGrpSpPr/>
          <p:nvPr/>
        </p:nvGrpSpPr>
        <p:grpSpPr>
          <a:xfrm>
            <a:off x="3789174" y="2726793"/>
            <a:ext cx="9059748" cy="7317473"/>
            <a:chOff x="2841880" y="2045094"/>
            <a:chExt cx="6794811" cy="5488105"/>
          </a:xfrm>
        </p:grpSpPr>
        <p:sp>
          <p:nvSpPr>
            <p:cNvPr id="294" name="Google Shape;294;p33"/>
            <p:cNvSpPr/>
            <p:nvPr/>
          </p:nvSpPr>
          <p:spPr>
            <a:xfrm rot="-1666922">
              <a:off x="3371161" y="3243620"/>
              <a:ext cx="5895711" cy="3044897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33"/>
            <p:cNvSpPr/>
            <p:nvPr/>
          </p:nvSpPr>
          <p:spPr>
            <a:xfrm rot="-1666951">
              <a:off x="3214834" y="3253798"/>
              <a:ext cx="5945675" cy="3070701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96" name="Google Shape;2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5767" y="5447633"/>
            <a:ext cx="643200" cy="6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530169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424296" flipH="1">
            <a:off x="-1340624" y="87837"/>
            <a:ext cx="14605771" cy="7263387"/>
          </a:xfrm>
          <a:custGeom>
            <a:avLst/>
            <a:gdLst/>
            <a:ahLst/>
            <a:cxnLst/>
            <a:rect l="l" t="t" r="r" b="b"/>
            <a:pathLst>
              <a:path w="118885" h="59121" extrusionOk="0">
                <a:moveTo>
                  <a:pt x="87936" y="0"/>
                </a:moveTo>
                <a:cubicBezTo>
                  <a:pt x="82196" y="0"/>
                  <a:pt x="75928" y="1456"/>
                  <a:pt x="69141" y="4867"/>
                </a:cubicBezTo>
                <a:cubicBezTo>
                  <a:pt x="63961" y="7470"/>
                  <a:pt x="59917" y="8425"/>
                  <a:pt x="56377" y="8425"/>
                </a:cubicBezTo>
                <a:cubicBezTo>
                  <a:pt x="48859" y="8425"/>
                  <a:pt x="43612" y="4120"/>
                  <a:pt x="34576" y="2162"/>
                </a:cubicBezTo>
                <a:cubicBezTo>
                  <a:pt x="33255" y="1875"/>
                  <a:pt x="32068" y="1746"/>
                  <a:pt x="31002" y="1746"/>
                </a:cubicBezTo>
                <a:cubicBezTo>
                  <a:pt x="21344" y="1746"/>
                  <a:pt x="21601" y="12331"/>
                  <a:pt x="21601" y="12331"/>
                </a:cubicBezTo>
                <a:cubicBezTo>
                  <a:pt x="21719" y="18417"/>
                  <a:pt x="19951" y="21537"/>
                  <a:pt x="18229" y="23268"/>
                </a:cubicBezTo>
                <a:cubicBezTo>
                  <a:pt x="16963" y="24541"/>
                  <a:pt x="16168" y="24616"/>
                  <a:pt x="13984" y="26356"/>
                </a:cubicBezTo>
                <a:cubicBezTo>
                  <a:pt x="11517" y="28323"/>
                  <a:pt x="9097" y="31334"/>
                  <a:pt x="7533" y="33680"/>
                </a:cubicBezTo>
                <a:cubicBezTo>
                  <a:pt x="1" y="44975"/>
                  <a:pt x="6557" y="54142"/>
                  <a:pt x="14329" y="54142"/>
                </a:cubicBezTo>
                <a:cubicBezTo>
                  <a:pt x="16351" y="54142"/>
                  <a:pt x="18456" y="53521"/>
                  <a:pt x="20416" y="52156"/>
                </a:cubicBezTo>
                <a:cubicBezTo>
                  <a:pt x="22747" y="50532"/>
                  <a:pt x="26458" y="49890"/>
                  <a:pt x="31023" y="49890"/>
                </a:cubicBezTo>
                <a:cubicBezTo>
                  <a:pt x="45050" y="49890"/>
                  <a:pt x="67148" y="55954"/>
                  <a:pt x="82107" y="58260"/>
                </a:cubicBezTo>
                <a:cubicBezTo>
                  <a:pt x="85874" y="58840"/>
                  <a:pt x="89085" y="59121"/>
                  <a:pt x="91852" y="59121"/>
                </a:cubicBezTo>
                <a:cubicBezTo>
                  <a:pt x="103648" y="59121"/>
                  <a:pt x="107374" y="54026"/>
                  <a:pt x="111763" y="45377"/>
                </a:cubicBezTo>
                <a:cubicBezTo>
                  <a:pt x="117182" y="34699"/>
                  <a:pt x="118884" y="14360"/>
                  <a:pt x="108716" y="7038"/>
                </a:cubicBezTo>
                <a:cubicBezTo>
                  <a:pt x="102813" y="2788"/>
                  <a:pt x="95880" y="0"/>
                  <a:pt x="8793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3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title" idx="2"/>
          </p:nvPr>
        </p:nvSpPr>
        <p:spPr>
          <a:xfrm>
            <a:off x="2059813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ubTitle" idx="1"/>
          </p:nvPr>
        </p:nvSpPr>
        <p:spPr>
          <a:xfrm>
            <a:off x="205982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34"/>
          <p:cNvSpPr txBox="1">
            <a:spLocks noGrp="1"/>
          </p:cNvSpPr>
          <p:nvPr>
            <p:ph type="title" idx="3"/>
          </p:nvPr>
        </p:nvSpPr>
        <p:spPr>
          <a:xfrm>
            <a:off x="7065731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subTitle" idx="4"/>
          </p:nvPr>
        </p:nvSpPr>
        <p:spPr>
          <a:xfrm>
            <a:off x="706573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 idx="5"/>
          </p:nvPr>
        </p:nvSpPr>
        <p:spPr>
          <a:xfrm>
            <a:off x="2059800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5" name="Google Shape;305;p34"/>
          <p:cNvSpPr txBox="1">
            <a:spLocks noGrp="1"/>
          </p:cNvSpPr>
          <p:nvPr>
            <p:ph type="subTitle" idx="6"/>
          </p:nvPr>
        </p:nvSpPr>
        <p:spPr>
          <a:xfrm>
            <a:off x="2059813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34"/>
          <p:cNvSpPr txBox="1">
            <a:spLocks noGrp="1"/>
          </p:cNvSpPr>
          <p:nvPr>
            <p:ph type="title" idx="7"/>
          </p:nvPr>
        </p:nvSpPr>
        <p:spPr>
          <a:xfrm>
            <a:off x="7065717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7" name="Google Shape;307;p34"/>
          <p:cNvSpPr txBox="1">
            <a:spLocks noGrp="1"/>
          </p:cNvSpPr>
          <p:nvPr>
            <p:ph type="subTitle" idx="8"/>
          </p:nvPr>
        </p:nvSpPr>
        <p:spPr>
          <a:xfrm>
            <a:off x="7065724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11608067" y="481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9" name="Google Shape;309;p34"/>
          <p:cNvPicPr preferRelativeResize="0"/>
          <p:nvPr/>
        </p:nvPicPr>
        <p:blipFill rotWithShape="1">
          <a:blip r:embed="rId2">
            <a:alphaModFix/>
          </a:blip>
          <a:srcRect r="38065" b="42699"/>
          <a:stretch/>
        </p:blipFill>
        <p:spPr>
          <a:xfrm rot="-10431769" flipH="1">
            <a:off x="6019518" y="-551067"/>
            <a:ext cx="7551197" cy="387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4"/>
          <p:cNvPicPr preferRelativeResize="0"/>
          <p:nvPr/>
        </p:nvPicPr>
        <p:blipFill rotWithShape="1">
          <a:blip r:embed="rId2">
            <a:alphaModFix/>
          </a:blip>
          <a:srcRect t="11977" r="74835" b="28612"/>
          <a:stretch/>
        </p:blipFill>
        <p:spPr>
          <a:xfrm rot="-815732" flipH="1">
            <a:off x="-403427" y="4533455"/>
            <a:ext cx="2216325" cy="290505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/>
          <p:nvPr/>
        </p:nvSpPr>
        <p:spPr>
          <a:xfrm>
            <a:off x="385159" y="5434533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5843947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/>
          <p:nvPr/>
        </p:nvSpPr>
        <p:spPr>
          <a:xfrm>
            <a:off x="196100" y="-15615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14" name="Google Shape;314;p35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2256767">
            <a:off x="8648002" y="-252551"/>
            <a:ext cx="5312092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5"/>
          <p:cNvSpPr/>
          <p:nvPr/>
        </p:nvSpPr>
        <p:spPr>
          <a:xfrm>
            <a:off x="11426500" y="897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35"/>
          <p:cNvSpPr/>
          <p:nvPr/>
        </p:nvSpPr>
        <p:spPr>
          <a:xfrm>
            <a:off x="423088" y="5947000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3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2"/>
          </p:nvPr>
        </p:nvSpPr>
        <p:spPr>
          <a:xfrm>
            <a:off x="1417200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"/>
          </p:nvPr>
        </p:nvSpPr>
        <p:spPr>
          <a:xfrm>
            <a:off x="1417200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title" idx="3"/>
          </p:nvPr>
        </p:nvSpPr>
        <p:spPr>
          <a:xfrm>
            <a:off x="4891248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4"/>
          </p:nvPr>
        </p:nvSpPr>
        <p:spPr>
          <a:xfrm>
            <a:off x="4891261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title" idx="5"/>
          </p:nvPr>
        </p:nvSpPr>
        <p:spPr>
          <a:xfrm>
            <a:off x="1417200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6"/>
          </p:nvPr>
        </p:nvSpPr>
        <p:spPr>
          <a:xfrm>
            <a:off x="1417200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title" idx="7"/>
          </p:nvPr>
        </p:nvSpPr>
        <p:spPr>
          <a:xfrm>
            <a:off x="4891248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5" name="Google Shape;325;p35"/>
          <p:cNvSpPr txBox="1">
            <a:spLocks noGrp="1"/>
          </p:cNvSpPr>
          <p:nvPr>
            <p:ph type="subTitle" idx="8"/>
          </p:nvPr>
        </p:nvSpPr>
        <p:spPr>
          <a:xfrm>
            <a:off x="4891261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35"/>
          <p:cNvSpPr txBox="1">
            <a:spLocks noGrp="1"/>
          </p:cNvSpPr>
          <p:nvPr>
            <p:ph type="title" idx="9"/>
          </p:nvPr>
        </p:nvSpPr>
        <p:spPr>
          <a:xfrm>
            <a:off x="8365337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7" name="Google Shape;327;p35"/>
          <p:cNvSpPr txBox="1">
            <a:spLocks noGrp="1"/>
          </p:cNvSpPr>
          <p:nvPr>
            <p:ph type="subTitle" idx="13"/>
          </p:nvPr>
        </p:nvSpPr>
        <p:spPr>
          <a:xfrm>
            <a:off x="8365363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title" idx="14"/>
          </p:nvPr>
        </p:nvSpPr>
        <p:spPr>
          <a:xfrm>
            <a:off x="8365337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15"/>
          </p:nvPr>
        </p:nvSpPr>
        <p:spPr>
          <a:xfrm>
            <a:off x="8365363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069480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36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8" name="Google Shape;338;p36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36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341" name="Google Shape;341;p36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36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3" name="Google Shape;343;p36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5226340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 rot="3196871">
            <a:off x="921796" y="-1935456"/>
            <a:ext cx="10405256" cy="11624072"/>
          </a:xfrm>
          <a:custGeom>
            <a:avLst/>
            <a:gdLst/>
            <a:ahLst/>
            <a:cxnLst/>
            <a:rect l="l" t="t" r="r" b="b"/>
            <a:pathLst>
              <a:path w="28741" h="30024" extrusionOk="0">
                <a:moveTo>
                  <a:pt x="16290" y="0"/>
                </a:moveTo>
                <a:cubicBezTo>
                  <a:pt x="15349" y="0"/>
                  <a:pt x="14432" y="121"/>
                  <a:pt x="13568" y="372"/>
                </a:cubicBezTo>
                <a:cubicBezTo>
                  <a:pt x="10969" y="1128"/>
                  <a:pt x="8867" y="3064"/>
                  <a:pt x="6802" y="4741"/>
                </a:cubicBezTo>
                <a:cubicBezTo>
                  <a:pt x="4738" y="6401"/>
                  <a:pt x="2728" y="7802"/>
                  <a:pt x="1549" y="9774"/>
                </a:cubicBezTo>
                <a:cubicBezTo>
                  <a:pt x="369" y="11747"/>
                  <a:pt x="0" y="14273"/>
                  <a:pt x="295" y="16742"/>
                </a:cubicBezTo>
                <a:cubicBezTo>
                  <a:pt x="571" y="19232"/>
                  <a:pt x="1492" y="21684"/>
                  <a:pt x="2893" y="24208"/>
                </a:cubicBezTo>
                <a:cubicBezTo>
                  <a:pt x="4295" y="26753"/>
                  <a:pt x="6175" y="29389"/>
                  <a:pt x="8553" y="29923"/>
                </a:cubicBezTo>
                <a:cubicBezTo>
                  <a:pt x="8873" y="29993"/>
                  <a:pt x="9201" y="30024"/>
                  <a:pt x="9538" y="30024"/>
                </a:cubicBezTo>
                <a:cubicBezTo>
                  <a:pt x="11710" y="30024"/>
                  <a:pt x="14224" y="28716"/>
                  <a:pt x="16794" y="27822"/>
                </a:cubicBezTo>
                <a:cubicBezTo>
                  <a:pt x="19743" y="26790"/>
                  <a:pt x="22749" y="26329"/>
                  <a:pt x="24426" y="24577"/>
                </a:cubicBezTo>
                <a:cubicBezTo>
                  <a:pt x="26103" y="22845"/>
                  <a:pt x="26454" y="19839"/>
                  <a:pt x="27099" y="16742"/>
                </a:cubicBezTo>
                <a:cubicBezTo>
                  <a:pt x="27763" y="13645"/>
                  <a:pt x="28740" y="10456"/>
                  <a:pt x="27984" y="7728"/>
                </a:cubicBezTo>
                <a:cubicBezTo>
                  <a:pt x="27247" y="5000"/>
                  <a:pt x="24795" y="2732"/>
                  <a:pt x="22029" y="1386"/>
                </a:cubicBezTo>
                <a:cubicBezTo>
                  <a:pt x="20171" y="488"/>
                  <a:pt x="18181" y="0"/>
                  <a:pt x="1629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37"/>
          <p:cNvSpPr txBox="1">
            <a:spLocks noGrp="1"/>
          </p:cNvSpPr>
          <p:nvPr>
            <p:ph type="subTitle" idx="1"/>
          </p:nvPr>
        </p:nvSpPr>
        <p:spPr>
          <a:xfrm>
            <a:off x="960000" y="5126000"/>
            <a:ext cx="32388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37"/>
          <p:cNvSpPr txBox="1">
            <a:spLocks noGrp="1"/>
          </p:cNvSpPr>
          <p:nvPr>
            <p:ph type="subTitle" idx="2"/>
          </p:nvPr>
        </p:nvSpPr>
        <p:spPr>
          <a:xfrm>
            <a:off x="7988833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 hasCustomPrompt="1"/>
          </p:nvPr>
        </p:nvSpPr>
        <p:spPr>
          <a:xfrm>
            <a:off x="8872533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3" hasCustomPrompt="1"/>
          </p:nvPr>
        </p:nvSpPr>
        <p:spPr>
          <a:xfrm>
            <a:off x="1839468" y="2297133"/>
            <a:ext cx="1480000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0" name="Google Shape;350;p37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5"/>
          </p:nvPr>
        </p:nvSpPr>
        <p:spPr>
          <a:xfrm>
            <a:off x="4472251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7"/>
          <p:cNvSpPr txBox="1">
            <a:spLocks noGrp="1"/>
          </p:cNvSpPr>
          <p:nvPr>
            <p:ph type="title" idx="6" hasCustomPrompt="1"/>
          </p:nvPr>
        </p:nvSpPr>
        <p:spPr>
          <a:xfrm>
            <a:off x="5386800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 idx="7"/>
          </p:nvPr>
        </p:nvSpPr>
        <p:spPr>
          <a:xfrm>
            <a:off x="960100" y="4528600"/>
            <a:ext cx="32388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4" name="Google Shape;354;p37"/>
          <p:cNvSpPr txBox="1">
            <a:spLocks noGrp="1"/>
          </p:cNvSpPr>
          <p:nvPr>
            <p:ph type="title" idx="8"/>
          </p:nvPr>
        </p:nvSpPr>
        <p:spPr>
          <a:xfrm>
            <a:off x="4472247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5" name="Google Shape;355;p37"/>
          <p:cNvSpPr txBox="1">
            <a:spLocks noGrp="1"/>
          </p:cNvSpPr>
          <p:nvPr>
            <p:ph type="title" idx="9"/>
          </p:nvPr>
        </p:nvSpPr>
        <p:spPr>
          <a:xfrm>
            <a:off x="7988793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686759" y="3454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7" name="Google Shape;357;p37"/>
          <p:cNvSpPr/>
          <p:nvPr/>
        </p:nvSpPr>
        <p:spPr>
          <a:xfrm>
            <a:off x="11054000" y="634823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8" name="Google Shape;358;p37"/>
          <p:cNvSpPr/>
          <p:nvPr/>
        </p:nvSpPr>
        <p:spPr>
          <a:xfrm>
            <a:off x="-92833" y="4062232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59" name="Google Shape;35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5365" y="4135644"/>
            <a:ext cx="392968" cy="3929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" name="Google Shape;360;p37"/>
          <p:cNvGrpSpPr/>
          <p:nvPr/>
        </p:nvGrpSpPr>
        <p:grpSpPr>
          <a:xfrm>
            <a:off x="8990801" y="-1330802"/>
            <a:ext cx="5240848" cy="4487651"/>
            <a:chOff x="6743101" y="-998101"/>
            <a:chExt cx="3930636" cy="3365738"/>
          </a:xfrm>
        </p:grpSpPr>
        <p:sp>
          <p:nvSpPr>
            <p:cNvPr id="361" name="Google Shape;361;p37"/>
            <p:cNvSpPr/>
            <p:nvPr/>
          </p:nvSpPr>
          <p:spPr>
            <a:xfrm rot="-9064719" flipH="1">
              <a:off x="702395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37"/>
            <p:cNvSpPr/>
            <p:nvPr/>
          </p:nvSpPr>
          <p:spPr>
            <a:xfrm rot="-9064719" flipH="1">
              <a:off x="708110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514143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6" name="Content Placeholder 84">
            <a:extLst>
              <a:ext uri="{FF2B5EF4-FFF2-40B4-BE49-F238E27FC236}">
                <a16:creationId xmlns:a16="http://schemas.microsoft.com/office/drawing/2014/main" id="{C1FA5638-32ED-96A0-9437-A3CA168D6CD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" name="Content Placeholder 84">
            <a:extLst>
              <a:ext uri="{FF2B5EF4-FFF2-40B4-BE49-F238E27FC236}">
                <a16:creationId xmlns:a16="http://schemas.microsoft.com/office/drawing/2014/main" id="{155DBDE4-81AA-3BC6-D17C-737CE2BBFB8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1FAE9F7B-7333-3FE1-0895-1F5B93FCEB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67926" y="1698770"/>
            <a:ext cx="7285673" cy="8049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5626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/>
          <p:nvPr/>
        </p:nvSpPr>
        <p:spPr>
          <a:xfrm rot="10800000" flipH="1">
            <a:off x="-658511" y="-636540"/>
            <a:ext cx="13788237" cy="85395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38"/>
          <p:cNvSpPr txBox="1"/>
          <p:nvPr/>
        </p:nvSpPr>
        <p:spPr>
          <a:xfrm>
            <a:off x="3705867" y="4698800"/>
            <a:ext cx="47804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CREDITS: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This presentation template was created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and includes icons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and infographics &amp; images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>
              <a:solidFill>
                <a:schemeClr val="accent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66" name="Google Shape;366;p38"/>
          <p:cNvSpPr txBox="1">
            <a:spLocks noGrp="1"/>
          </p:cNvSpPr>
          <p:nvPr>
            <p:ph type="ctrTitle"/>
          </p:nvPr>
        </p:nvSpPr>
        <p:spPr>
          <a:xfrm>
            <a:off x="3429001" y="816400"/>
            <a:ext cx="5334000" cy="1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367" name="Google Shape;367;p38"/>
          <p:cNvSpPr txBox="1">
            <a:spLocks noGrp="1"/>
          </p:cNvSpPr>
          <p:nvPr>
            <p:ph type="subTitle" idx="1"/>
          </p:nvPr>
        </p:nvSpPr>
        <p:spPr>
          <a:xfrm>
            <a:off x="3572333" y="3161800"/>
            <a:ext cx="5047200" cy="1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2"/>
          </p:nvPr>
        </p:nvSpPr>
        <p:spPr>
          <a:xfrm rot="-962">
            <a:off x="3951627" y="5639789"/>
            <a:ext cx="4288800" cy="4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69" name="Google Shape;36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282235">
            <a:off x="2861095" y="2027801"/>
            <a:ext cx="110418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8"/>
          <p:cNvSpPr/>
          <p:nvPr/>
        </p:nvSpPr>
        <p:spPr>
          <a:xfrm>
            <a:off x="116207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1" name="Google Shape;371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28501" y="1196026"/>
            <a:ext cx="742700" cy="742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8"/>
          <p:cNvGrpSpPr/>
          <p:nvPr/>
        </p:nvGrpSpPr>
        <p:grpSpPr>
          <a:xfrm>
            <a:off x="-2101065" y="-2864833"/>
            <a:ext cx="8699413" cy="8566920"/>
            <a:chOff x="-1575799" y="-2148625"/>
            <a:chExt cx="6524560" cy="6425190"/>
          </a:xfrm>
        </p:grpSpPr>
        <p:sp>
          <p:nvSpPr>
            <p:cNvPr id="373" name="Google Shape;373;p38"/>
            <p:cNvSpPr/>
            <p:nvPr/>
          </p:nvSpPr>
          <p:spPr>
            <a:xfrm rot="8429336">
              <a:off x="-855938" y="-934170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38"/>
            <p:cNvSpPr/>
            <p:nvPr/>
          </p:nvSpPr>
          <p:spPr>
            <a:xfrm rot="8429336">
              <a:off x="-869321" y="-989731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5" name="Google Shape;375;p38"/>
          <p:cNvSpPr/>
          <p:nvPr/>
        </p:nvSpPr>
        <p:spPr>
          <a:xfrm>
            <a:off x="2844725" y="8976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6" name="Google Shape;37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6451" y="54685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8"/>
          <p:cNvSpPr/>
          <p:nvPr/>
        </p:nvSpPr>
        <p:spPr>
          <a:xfrm>
            <a:off x="728767" y="5283200"/>
            <a:ext cx="1089600" cy="1090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6554171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9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0" name="Google Shape;380;p39"/>
          <p:cNvGrpSpPr/>
          <p:nvPr/>
        </p:nvGrpSpPr>
        <p:grpSpPr>
          <a:xfrm>
            <a:off x="0" y="4368800"/>
            <a:ext cx="4726253" cy="2489195"/>
            <a:chOff x="0" y="3276600"/>
            <a:chExt cx="3544690" cy="1866896"/>
          </a:xfrm>
        </p:grpSpPr>
        <p:sp>
          <p:nvSpPr>
            <p:cNvPr id="381" name="Google Shape;381;p39"/>
            <p:cNvSpPr/>
            <p:nvPr/>
          </p:nvSpPr>
          <p:spPr>
            <a:xfrm>
              <a:off x="0" y="3276600"/>
              <a:ext cx="3544690" cy="1866896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5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0" y="3412775"/>
              <a:ext cx="3286125" cy="1730717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3" name="Google Shape;383;p39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39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5" name="Google Shape;385;p39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6" name="Google Shape;386;p39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7" name="Google Shape;387;p39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8" name="Google Shape;388;p39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2027100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40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3" name="Google Shape;393;p40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40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5" name="Google Shape;395;p40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40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97" name="Google Shape;397;p40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0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400" name="Google Shape;400;p40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40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2" name="Google Shape;402;p40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0681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5347148-6157-5EA0-3A7A-92C24DA7B0AF}"/>
              </a:ext>
            </a:extLst>
          </p:cNvPr>
          <p:cNvSpPr txBox="1"/>
          <p:nvPr userDrawn="1"/>
        </p:nvSpPr>
        <p:spPr>
          <a:xfrm>
            <a:off x="1085446" y="4875387"/>
            <a:ext cx="10021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lt"/>
              </a:rPr>
              <a:t>Attribution: </a:t>
            </a:r>
            <a:r>
              <a:rPr lang="en-US" sz="2400" dirty="0">
                <a:solidFill>
                  <a:schemeClr val="bg1"/>
                </a:solidFill>
                <a:latin typeface="+mn-lt"/>
              </a:rPr>
              <a:t>The presentation template is designed by </a:t>
            </a:r>
            <a:r>
              <a:rPr lang="en-US" sz="2400" b="1" dirty="0" err="1">
                <a:solidFill>
                  <a:schemeClr val="bg1"/>
                </a:solidFill>
                <a:latin typeface="+mn-lt"/>
              </a:rPr>
              <a:t>SketchBubble.com</a:t>
            </a:r>
            <a:endParaRPr lang="en-US" sz="24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608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299161">
            <a:off x="35686" y="-3362173"/>
            <a:ext cx="13312065" cy="1057983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546">
            <a:off x="3578191" y="4274651"/>
            <a:ext cx="5035600" cy="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76500" y="2060767"/>
            <a:ext cx="9439200" cy="20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t="6627" r="12701" b="6619"/>
          <a:stretch/>
        </p:blipFill>
        <p:spPr>
          <a:xfrm rot="10387096" flipH="1">
            <a:off x="-1596317" y="-567271"/>
            <a:ext cx="7843969" cy="48411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-470549" y="4423303"/>
            <a:ext cx="6069321" cy="3172053"/>
            <a:chOff x="-352912" y="3317477"/>
            <a:chExt cx="4551991" cy="2379040"/>
          </a:xfrm>
        </p:grpSpPr>
        <p:sp>
          <p:nvSpPr>
            <p:cNvPr id="14" name="Google Shape;14;p2"/>
            <p:cNvSpPr/>
            <p:nvPr/>
          </p:nvSpPr>
          <p:spPr>
            <a:xfrm>
              <a:off x="-276712" y="3317477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352912" y="3384952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9734" y="4992500"/>
            <a:ext cx="9768332" cy="542313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10572259" y="6138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959992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91075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550515" y="218269"/>
            <a:ext cx="10869020" cy="6639735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577500" y="3537433"/>
            <a:ext cx="3475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275933" y="3475167"/>
            <a:ext cx="16004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 rot="295">
            <a:off x="3577500" y="45323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1185174" flipH="1">
            <a:off x="4568399" y="-3324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1000">
                <a:schemeClr val="accent2"/>
              </a:gs>
              <a:gs pos="32000">
                <a:schemeClr val="lt2"/>
              </a:gs>
              <a:gs pos="52000">
                <a:schemeClr val="accent1"/>
              </a:gs>
              <a:gs pos="69000">
                <a:schemeClr val="accent2"/>
              </a:gs>
              <a:gs pos="84000">
                <a:schemeClr val="l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3"/>
          <p:cNvSpPr/>
          <p:nvPr/>
        </p:nvSpPr>
        <p:spPr>
          <a:xfrm rot="1185174" flipH="1">
            <a:off x="4568399" y="-3451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r="23605" b="65601"/>
          <a:stretch/>
        </p:blipFill>
        <p:spPr>
          <a:xfrm>
            <a:off x="4729733" y="4992500"/>
            <a:ext cx="7462264" cy="186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 rot="10800000" flipH="1">
            <a:off x="11359659" y="8471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3"/>
          <p:cNvSpPr/>
          <p:nvPr/>
        </p:nvSpPr>
        <p:spPr>
          <a:xfrm rot="10800000" flipH="1">
            <a:off x="959992" y="9104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9" name="Google Shape;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5497167" y="6161133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/>
          <p:nvPr/>
        </p:nvSpPr>
        <p:spPr>
          <a:xfrm rot="10800000" flipH="1">
            <a:off x="10394267" y="492943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021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-14853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9167053" flipH="1">
            <a:off x="7974903" y="3554384"/>
            <a:ext cx="5312091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 rot="10800000" flipH="1">
            <a:off x="11231988" y="5740304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4"/>
          <p:cNvSpPr/>
          <p:nvPr/>
        </p:nvSpPr>
        <p:spPr>
          <a:xfrm rot="10800000" flipH="1">
            <a:off x="398900" y="634110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9460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3710784" y="2653000"/>
            <a:ext cx="60352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3708956" y="4813184"/>
            <a:ext cx="6035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3708213" y="2145033"/>
            <a:ext cx="6035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4"/>
          </p:nvPr>
        </p:nvSpPr>
        <p:spPr>
          <a:xfrm>
            <a:off x="3708708" y="4307216"/>
            <a:ext cx="60364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0" y="4368800"/>
            <a:ext cx="4726253" cy="2489195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45000">
                <a:schemeClr val="lt2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5"/>
          <p:cNvSpPr/>
          <p:nvPr/>
        </p:nvSpPr>
        <p:spPr>
          <a:xfrm>
            <a:off x="1" y="4550367"/>
            <a:ext cx="4381500" cy="2307623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5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5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5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5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5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5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073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38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29" Type="http://schemas.openxmlformats.org/officeDocument/2006/relationships/slideLayout" Target="../slideLayouts/slideLayout34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slideLayout" Target="../slideLayouts/slideLayout42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36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51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3" r:id="rId2"/>
    <p:sldLayoutId id="2147483674" r:id="rId3"/>
    <p:sldLayoutId id="2147483675" r:id="rId4"/>
    <p:sldLayoutId id="2147483678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alibri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41905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3" r:id="rId22"/>
    <p:sldLayoutId id="2147483704" r:id="rId23"/>
    <p:sldLayoutId id="2147483705" r:id="rId24"/>
    <p:sldLayoutId id="2147483706" r:id="rId25"/>
    <p:sldLayoutId id="2147483707" r:id="rId26"/>
    <p:sldLayoutId id="2147483708" r:id="rId27"/>
    <p:sldLayoutId id="2147483709" r:id="rId28"/>
    <p:sldLayoutId id="2147483710" r:id="rId29"/>
    <p:sldLayoutId id="2147483711" r:id="rId30"/>
    <p:sldLayoutId id="2147483712" r:id="rId31"/>
    <p:sldLayoutId id="2147483713" r:id="rId32"/>
    <p:sldLayoutId id="2147483714" r:id="rId33"/>
    <p:sldLayoutId id="2147483715" r:id="rId34"/>
    <p:sldLayoutId id="2147483716" r:id="rId35"/>
    <p:sldLayoutId id="2147483717" r:id="rId36"/>
    <p:sldLayoutId id="2147483718" r:id="rId3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microsoft.com/office/2007/relationships/hdphoto" Target="../media/hdphoto6.wd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13.png"/><Relationship Id="rId5" Type="http://schemas.microsoft.com/office/2007/relationships/hdphoto" Target="../media/hdphoto5.wdp"/><Relationship Id="rId10" Type="http://schemas.microsoft.com/office/2007/relationships/hdphoto" Target="../media/hdphoto7.wdp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Relationship Id="rId5" Type="http://schemas.microsoft.com/office/2007/relationships/hdphoto" Target="../media/hdphoto8.wdp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microsoft.com/office/2007/relationships/hdphoto" Target="../media/hdphoto9.wdp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microsoft.com/office/2007/relationships/hdphoto" Target="../media/hdphoto6.wdp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9.xml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6" Type="http://schemas.microsoft.com/office/2007/relationships/hdphoto" Target="../media/hdphoto1.wdp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microsoft.com/office/2007/relationships/hdphoto" Target="../media/hdphoto3.wdp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ctrTitle"/>
          </p:nvPr>
        </p:nvSpPr>
        <p:spPr>
          <a:xfrm>
            <a:off x="1376400" y="2419200"/>
            <a:ext cx="9439200" cy="201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/>
              <a:t>Indoor Localization Robot</a:t>
            </a:r>
            <a:endParaRPr lang="en-US" dirty="0"/>
          </a:p>
        </p:txBody>
      </p:sp>
      <p:grpSp>
        <p:nvGrpSpPr>
          <p:cNvPr id="415" name="Google Shape;415;p44"/>
          <p:cNvGrpSpPr/>
          <p:nvPr/>
        </p:nvGrpSpPr>
        <p:grpSpPr>
          <a:xfrm>
            <a:off x="7287099" y="-2644325"/>
            <a:ext cx="6748373" cy="7370712"/>
            <a:chOff x="5465324" y="-1983244"/>
            <a:chExt cx="5061280" cy="5528034"/>
          </a:xfrm>
        </p:grpSpPr>
        <p:sp>
          <p:nvSpPr>
            <p:cNvPr id="416" name="Google Shape;416;p44"/>
            <p:cNvSpPr/>
            <p:nvPr/>
          </p:nvSpPr>
          <p:spPr>
            <a:xfrm rot="-1776311">
              <a:off x="6323927" y="-1356093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4"/>
            <p:cNvSpPr/>
            <p:nvPr/>
          </p:nvSpPr>
          <p:spPr>
            <a:xfrm rot="-1776311">
              <a:off x="6323927" y="-1441818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44"/>
          <p:cNvSpPr/>
          <p:nvPr/>
        </p:nvSpPr>
        <p:spPr>
          <a:xfrm>
            <a:off x="3175000" y="5769633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19" name="Google Shape;419;p44"/>
          <p:cNvSpPr/>
          <p:nvPr/>
        </p:nvSpPr>
        <p:spPr>
          <a:xfrm>
            <a:off x="3663459" y="13247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0" name="Google Shape;4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2401" y="5651501"/>
            <a:ext cx="486500" cy="48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4"/>
          <p:cNvSpPr/>
          <p:nvPr/>
        </p:nvSpPr>
        <p:spPr>
          <a:xfrm>
            <a:off x="10012800" y="14333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2" name="Google Shape;42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167" y="7199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3709971" y="4529038"/>
            <a:ext cx="6591296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In the end of the project, the infrastructure is designed to be: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Sourced locally.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Modular.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Open-Source.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3707648" y="2549282"/>
            <a:ext cx="6035600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To be able to provide a solid hardware infrastructure with relative ease.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Guiding principles</a:t>
            </a:r>
            <a:endParaRPr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3707400" y="4021072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Mission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3707400" y="2043314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Vision</a:t>
            </a:r>
            <a:endParaRPr dirty="0"/>
          </a:p>
        </p:txBody>
      </p:sp>
      <p:grpSp>
        <p:nvGrpSpPr>
          <p:cNvPr id="633" name="Google Shape;633;p51"/>
          <p:cNvGrpSpPr/>
          <p:nvPr/>
        </p:nvGrpSpPr>
        <p:grpSpPr>
          <a:xfrm>
            <a:off x="2482693" y="2410758"/>
            <a:ext cx="509236" cy="589216"/>
            <a:chOff x="4000995" y="1381266"/>
            <a:chExt cx="325515" cy="376608"/>
          </a:xfrm>
        </p:grpSpPr>
        <p:sp>
          <p:nvSpPr>
            <p:cNvPr id="634" name="Google Shape;634;p51"/>
            <p:cNvSpPr/>
            <p:nvPr/>
          </p:nvSpPr>
          <p:spPr>
            <a:xfrm>
              <a:off x="4000995" y="1419489"/>
              <a:ext cx="248680" cy="338386"/>
            </a:xfrm>
            <a:custGeom>
              <a:avLst/>
              <a:gdLst/>
              <a:ahLst/>
              <a:cxnLst/>
              <a:rect l="l" t="t" r="r" b="b"/>
              <a:pathLst>
                <a:path w="6376" h="8676" extrusionOk="0">
                  <a:moveTo>
                    <a:pt x="1" y="1"/>
                  </a:moveTo>
                  <a:lnTo>
                    <a:pt x="1" y="8675"/>
                  </a:lnTo>
                  <a:lnTo>
                    <a:pt x="6375" y="8675"/>
                  </a:lnTo>
                  <a:lnTo>
                    <a:pt x="6375" y="8392"/>
                  </a:lnTo>
                  <a:lnTo>
                    <a:pt x="283" y="8392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4177520" y="1653426"/>
              <a:ext cx="38222" cy="11038"/>
            </a:xfrm>
            <a:custGeom>
              <a:avLst/>
              <a:gdLst/>
              <a:ahLst/>
              <a:cxnLst/>
              <a:rect l="l" t="t" r="r" b="b"/>
              <a:pathLst>
                <a:path w="980" h="283" extrusionOk="0">
                  <a:moveTo>
                    <a:pt x="0" y="0"/>
                  </a:moveTo>
                  <a:lnTo>
                    <a:pt x="0" y="283"/>
                  </a:lnTo>
                  <a:lnTo>
                    <a:pt x="980" y="283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4122371" y="1631311"/>
              <a:ext cx="94191" cy="11077"/>
            </a:xfrm>
            <a:custGeom>
              <a:avLst/>
              <a:gdLst/>
              <a:ahLst/>
              <a:cxnLst/>
              <a:rect l="l" t="t" r="r" b="b"/>
              <a:pathLst>
                <a:path w="2415" h="284" extrusionOk="0">
                  <a:moveTo>
                    <a:pt x="0" y="1"/>
                  </a:moveTo>
                  <a:lnTo>
                    <a:pt x="0" y="283"/>
                  </a:lnTo>
                  <a:lnTo>
                    <a:pt x="2414" y="283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4072331" y="1631311"/>
              <a:ext cx="39003" cy="11077"/>
            </a:xfrm>
            <a:custGeom>
              <a:avLst/>
              <a:gdLst/>
              <a:ahLst/>
              <a:cxnLst/>
              <a:rect l="l" t="t" r="r" b="b"/>
              <a:pathLst>
                <a:path w="1000" h="284" extrusionOk="0">
                  <a:moveTo>
                    <a:pt x="0" y="1"/>
                  </a:moveTo>
                  <a:lnTo>
                    <a:pt x="0" y="283"/>
                  </a:lnTo>
                  <a:lnTo>
                    <a:pt x="1000" y="283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4072331" y="1653426"/>
              <a:ext cx="94191" cy="11038"/>
            </a:xfrm>
            <a:custGeom>
              <a:avLst/>
              <a:gdLst/>
              <a:ahLst/>
              <a:cxnLst/>
              <a:rect l="l" t="t" r="r" b="b"/>
              <a:pathLst>
                <a:path w="2415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415" y="283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4100296" y="1675462"/>
              <a:ext cx="88302" cy="11038"/>
            </a:xfrm>
            <a:custGeom>
              <a:avLst/>
              <a:gdLst/>
              <a:ahLst/>
              <a:cxnLst/>
              <a:rect l="l" t="t" r="r" b="b"/>
              <a:pathLst>
                <a:path w="2264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263" y="28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4067572" y="1452563"/>
              <a:ext cx="153709" cy="154918"/>
            </a:xfrm>
            <a:custGeom>
              <a:avLst/>
              <a:gdLst/>
              <a:ahLst/>
              <a:cxnLst/>
              <a:rect l="l" t="t" r="r" b="b"/>
              <a:pathLst>
                <a:path w="3941" h="3972" extrusionOk="0">
                  <a:moveTo>
                    <a:pt x="1971" y="388"/>
                  </a:moveTo>
                  <a:lnTo>
                    <a:pt x="2505" y="1189"/>
                  </a:lnTo>
                  <a:lnTo>
                    <a:pt x="1437" y="1189"/>
                  </a:lnTo>
                  <a:lnTo>
                    <a:pt x="1971" y="388"/>
                  </a:lnTo>
                  <a:close/>
                  <a:moveTo>
                    <a:pt x="1714" y="284"/>
                  </a:moveTo>
                  <a:lnTo>
                    <a:pt x="1097" y="1209"/>
                  </a:lnTo>
                  <a:lnTo>
                    <a:pt x="431" y="1209"/>
                  </a:lnTo>
                  <a:lnTo>
                    <a:pt x="1047" y="284"/>
                  </a:lnTo>
                  <a:close/>
                  <a:moveTo>
                    <a:pt x="2894" y="284"/>
                  </a:moveTo>
                  <a:lnTo>
                    <a:pt x="3510" y="1209"/>
                  </a:lnTo>
                  <a:lnTo>
                    <a:pt x="2845" y="1209"/>
                  </a:lnTo>
                  <a:lnTo>
                    <a:pt x="2229" y="284"/>
                  </a:lnTo>
                  <a:close/>
                  <a:moveTo>
                    <a:pt x="1071" y="1472"/>
                  </a:moveTo>
                  <a:lnTo>
                    <a:pt x="1561" y="2943"/>
                  </a:lnTo>
                  <a:lnTo>
                    <a:pt x="457" y="1472"/>
                  </a:lnTo>
                  <a:close/>
                  <a:moveTo>
                    <a:pt x="3485" y="1472"/>
                  </a:moveTo>
                  <a:lnTo>
                    <a:pt x="2381" y="2943"/>
                  </a:lnTo>
                  <a:lnTo>
                    <a:pt x="2872" y="1472"/>
                  </a:lnTo>
                  <a:close/>
                  <a:moveTo>
                    <a:pt x="2574" y="1472"/>
                  </a:moveTo>
                  <a:lnTo>
                    <a:pt x="1971" y="3280"/>
                  </a:lnTo>
                  <a:lnTo>
                    <a:pt x="1368" y="1472"/>
                  </a:lnTo>
                  <a:close/>
                  <a:moveTo>
                    <a:pt x="898" y="1"/>
                  </a:moveTo>
                  <a:lnTo>
                    <a:pt x="1" y="1345"/>
                  </a:lnTo>
                  <a:lnTo>
                    <a:pt x="1971" y="3972"/>
                  </a:lnTo>
                  <a:lnTo>
                    <a:pt x="3940" y="1345"/>
                  </a:lnTo>
                  <a:lnTo>
                    <a:pt x="30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1"/>
            <p:cNvSpPr/>
            <p:nvPr/>
          </p:nvSpPr>
          <p:spPr>
            <a:xfrm>
              <a:off x="4000995" y="1381266"/>
              <a:ext cx="325515" cy="376608"/>
            </a:xfrm>
            <a:custGeom>
              <a:avLst/>
              <a:gdLst/>
              <a:ahLst/>
              <a:cxnLst/>
              <a:rect l="l" t="t" r="r" b="b"/>
              <a:pathLst>
                <a:path w="8346" h="9656" extrusionOk="0">
                  <a:moveTo>
                    <a:pt x="7214" y="3979"/>
                  </a:moveTo>
                  <a:cubicBezTo>
                    <a:pt x="7682" y="3979"/>
                    <a:pt x="8062" y="4360"/>
                    <a:pt x="8062" y="4828"/>
                  </a:cubicBezTo>
                  <a:cubicBezTo>
                    <a:pt x="8062" y="5295"/>
                    <a:pt x="7682" y="5676"/>
                    <a:pt x="7214" y="5676"/>
                  </a:cubicBezTo>
                  <a:cubicBezTo>
                    <a:pt x="6747" y="5676"/>
                    <a:pt x="6365" y="5296"/>
                    <a:pt x="6365" y="4828"/>
                  </a:cubicBezTo>
                  <a:cubicBezTo>
                    <a:pt x="6365" y="4360"/>
                    <a:pt x="6747" y="3979"/>
                    <a:pt x="7214" y="3979"/>
                  </a:cubicBezTo>
                  <a:close/>
                  <a:moveTo>
                    <a:pt x="7638" y="5876"/>
                  </a:moveTo>
                  <a:lnTo>
                    <a:pt x="7638" y="6808"/>
                  </a:lnTo>
                  <a:lnTo>
                    <a:pt x="7213" y="6489"/>
                  </a:lnTo>
                  <a:lnTo>
                    <a:pt x="6788" y="6808"/>
                  </a:lnTo>
                  <a:lnTo>
                    <a:pt x="6788" y="5876"/>
                  </a:lnTo>
                  <a:cubicBezTo>
                    <a:pt x="6919" y="5929"/>
                    <a:pt x="7062" y="5959"/>
                    <a:pt x="7213" y="5959"/>
                  </a:cubicBezTo>
                  <a:cubicBezTo>
                    <a:pt x="7363" y="5959"/>
                    <a:pt x="7506" y="5929"/>
                    <a:pt x="7638" y="5876"/>
                  </a:cubicBezTo>
                  <a:close/>
                  <a:moveTo>
                    <a:pt x="1" y="0"/>
                  </a:moveTo>
                  <a:lnTo>
                    <a:pt x="1" y="717"/>
                  </a:lnTo>
                  <a:lnTo>
                    <a:pt x="283" y="717"/>
                  </a:lnTo>
                  <a:lnTo>
                    <a:pt x="283" y="283"/>
                  </a:lnTo>
                  <a:lnTo>
                    <a:pt x="7072" y="283"/>
                  </a:lnTo>
                  <a:lnTo>
                    <a:pt x="7072" y="3706"/>
                  </a:lnTo>
                  <a:cubicBezTo>
                    <a:pt x="6514" y="3776"/>
                    <a:pt x="6081" y="4251"/>
                    <a:pt x="6081" y="4828"/>
                  </a:cubicBezTo>
                  <a:cubicBezTo>
                    <a:pt x="6081" y="5184"/>
                    <a:pt x="6248" y="5502"/>
                    <a:pt x="6506" y="5710"/>
                  </a:cubicBezTo>
                  <a:lnTo>
                    <a:pt x="6506" y="7373"/>
                  </a:lnTo>
                  <a:lnTo>
                    <a:pt x="7072" y="6948"/>
                  </a:lnTo>
                  <a:lnTo>
                    <a:pt x="7072" y="9372"/>
                  </a:lnTo>
                  <a:lnTo>
                    <a:pt x="6637" y="9372"/>
                  </a:lnTo>
                  <a:lnTo>
                    <a:pt x="6637" y="9655"/>
                  </a:lnTo>
                  <a:lnTo>
                    <a:pt x="7355" y="9655"/>
                  </a:lnTo>
                  <a:lnTo>
                    <a:pt x="7355" y="6948"/>
                  </a:lnTo>
                  <a:lnTo>
                    <a:pt x="7921" y="7373"/>
                  </a:lnTo>
                  <a:lnTo>
                    <a:pt x="7921" y="5710"/>
                  </a:lnTo>
                  <a:cubicBezTo>
                    <a:pt x="8180" y="5503"/>
                    <a:pt x="8346" y="5185"/>
                    <a:pt x="8346" y="4828"/>
                  </a:cubicBezTo>
                  <a:cubicBezTo>
                    <a:pt x="8346" y="4251"/>
                    <a:pt x="7912" y="3775"/>
                    <a:pt x="7355" y="3706"/>
                  </a:cubicBezTo>
                  <a:lnTo>
                    <a:pt x="73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4260284" y="1547456"/>
              <a:ext cx="44151" cy="4415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6" y="284"/>
                  </a:moveTo>
                  <a:cubicBezTo>
                    <a:pt x="721" y="284"/>
                    <a:pt x="849" y="412"/>
                    <a:pt x="849" y="567"/>
                  </a:cubicBezTo>
                  <a:cubicBezTo>
                    <a:pt x="849" y="722"/>
                    <a:pt x="721" y="849"/>
                    <a:pt x="566" y="849"/>
                  </a:cubicBezTo>
                  <a:cubicBezTo>
                    <a:pt x="411" y="849"/>
                    <a:pt x="284" y="722"/>
                    <a:pt x="284" y="567"/>
                  </a:cubicBezTo>
                  <a:cubicBezTo>
                    <a:pt x="284" y="412"/>
                    <a:pt x="409" y="284"/>
                    <a:pt x="566" y="284"/>
                  </a:cubicBezTo>
                  <a:close/>
                  <a:moveTo>
                    <a:pt x="566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879"/>
                    <a:pt x="254" y="1132"/>
                    <a:pt x="566" y="1132"/>
                  </a:cubicBezTo>
                  <a:cubicBezTo>
                    <a:pt x="879" y="1132"/>
                    <a:pt x="1132" y="879"/>
                    <a:pt x="1132" y="567"/>
                  </a:cubicBezTo>
                  <a:cubicBezTo>
                    <a:pt x="1132" y="254"/>
                    <a:pt x="879" y="0"/>
                    <a:pt x="5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4254745" y="1403342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4254745" y="1425378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1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45" name="Google Shape;645;p51"/>
          <p:cNvGrpSpPr/>
          <p:nvPr/>
        </p:nvGrpSpPr>
        <p:grpSpPr>
          <a:xfrm>
            <a:off x="2444812" y="4626979"/>
            <a:ext cx="585211" cy="585211"/>
            <a:chOff x="3160062" y="1978941"/>
            <a:chExt cx="374463" cy="374463"/>
          </a:xfrm>
        </p:grpSpPr>
        <p:sp>
          <p:nvSpPr>
            <p:cNvPr id="646" name="Google Shape;646;p51"/>
            <p:cNvSpPr/>
            <p:nvPr/>
          </p:nvSpPr>
          <p:spPr>
            <a:xfrm>
              <a:off x="3160062" y="1978941"/>
              <a:ext cx="374463" cy="374463"/>
            </a:xfrm>
            <a:custGeom>
              <a:avLst/>
              <a:gdLst/>
              <a:ahLst/>
              <a:cxnLst/>
              <a:rect l="l" t="t" r="r" b="b"/>
              <a:pathLst>
                <a:path w="9601" h="9601" extrusionOk="0">
                  <a:moveTo>
                    <a:pt x="4427" y="984"/>
                  </a:moveTo>
                  <a:cubicBezTo>
                    <a:pt x="4350" y="1074"/>
                    <a:pt x="4275" y="1169"/>
                    <a:pt x="4206" y="1267"/>
                  </a:cubicBezTo>
                  <a:lnTo>
                    <a:pt x="2834" y="1267"/>
                  </a:lnTo>
                  <a:lnTo>
                    <a:pt x="2735" y="984"/>
                  </a:lnTo>
                  <a:close/>
                  <a:moveTo>
                    <a:pt x="2467" y="1088"/>
                  </a:moveTo>
                  <a:lnTo>
                    <a:pt x="2567" y="1370"/>
                  </a:lnTo>
                  <a:lnTo>
                    <a:pt x="2375" y="1524"/>
                  </a:lnTo>
                  <a:lnTo>
                    <a:pt x="2092" y="1388"/>
                  </a:lnTo>
                  <a:lnTo>
                    <a:pt x="2467" y="1088"/>
                  </a:lnTo>
                  <a:close/>
                  <a:moveTo>
                    <a:pt x="4034" y="1551"/>
                  </a:moveTo>
                  <a:cubicBezTo>
                    <a:pt x="3808" y="1972"/>
                    <a:pt x="3678" y="2454"/>
                    <a:pt x="3678" y="2965"/>
                  </a:cubicBezTo>
                  <a:cubicBezTo>
                    <a:pt x="3677" y="3060"/>
                    <a:pt x="3682" y="3155"/>
                    <a:pt x="3691" y="3247"/>
                  </a:cubicBezTo>
                  <a:lnTo>
                    <a:pt x="2785" y="3247"/>
                  </a:lnTo>
                  <a:lnTo>
                    <a:pt x="2536" y="3049"/>
                  </a:lnTo>
                  <a:lnTo>
                    <a:pt x="2536" y="1749"/>
                  </a:lnTo>
                  <a:lnTo>
                    <a:pt x="2785" y="1551"/>
                  </a:lnTo>
                  <a:close/>
                  <a:moveTo>
                    <a:pt x="2375" y="3291"/>
                  </a:moveTo>
                  <a:lnTo>
                    <a:pt x="2567" y="3443"/>
                  </a:lnTo>
                  <a:lnTo>
                    <a:pt x="2467" y="3726"/>
                  </a:lnTo>
                  <a:lnTo>
                    <a:pt x="2092" y="3426"/>
                  </a:lnTo>
                  <a:lnTo>
                    <a:pt x="2375" y="3291"/>
                  </a:lnTo>
                  <a:close/>
                  <a:moveTo>
                    <a:pt x="3729" y="3530"/>
                  </a:moveTo>
                  <a:cubicBezTo>
                    <a:pt x="3747" y="3625"/>
                    <a:pt x="3771" y="3720"/>
                    <a:pt x="3798" y="3813"/>
                  </a:cubicBezTo>
                  <a:lnTo>
                    <a:pt x="2735" y="3813"/>
                  </a:lnTo>
                  <a:lnTo>
                    <a:pt x="2834" y="3530"/>
                  </a:lnTo>
                  <a:close/>
                  <a:moveTo>
                    <a:pt x="6659" y="268"/>
                  </a:moveTo>
                  <a:cubicBezTo>
                    <a:pt x="8149" y="268"/>
                    <a:pt x="9361" y="1482"/>
                    <a:pt x="9361" y="2972"/>
                  </a:cubicBezTo>
                  <a:cubicBezTo>
                    <a:pt x="9362" y="4463"/>
                    <a:pt x="8150" y="5676"/>
                    <a:pt x="6660" y="5676"/>
                  </a:cubicBezTo>
                  <a:cubicBezTo>
                    <a:pt x="5939" y="5676"/>
                    <a:pt x="5260" y="5394"/>
                    <a:pt x="4750" y="4884"/>
                  </a:cubicBezTo>
                  <a:cubicBezTo>
                    <a:pt x="4240" y="4373"/>
                    <a:pt x="3959" y="3694"/>
                    <a:pt x="3959" y="2972"/>
                  </a:cubicBezTo>
                  <a:cubicBezTo>
                    <a:pt x="3959" y="1480"/>
                    <a:pt x="5171" y="268"/>
                    <a:pt x="6659" y="268"/>
                  </a:cubicBezTo>
                  <a:close/>
                  <a:moveTo>
                    <a:pt x="4271" y="4761"/>
                  </a:moveTo>
                  <a:cubicBezTo>
                    <a:pt x="4356" y="4873"/>
                    <a:pt x="4449" y="4983"/>
                    <a:pt x="4552" y="5084"/>
                  </a:cubicBezTo>
                  <a:cubicBezTo>
                    <a:pt x="4653" y="5185"/>
                    <a:pt x="4759" y="5276"/>
                    <a:pt x="4870" y="5360"/>
                  </a:cubicBezTo>
                  <a:lnTo>
                    <a:pt x="4415" y="5816"/>
                  </a:lnTo>
                  <a:lnTo>
                    <a:pt x="3814" y="5216"/>
                  </a:lnTo>
                  <a:lnTo>
                    <a:pt x="4271" y="4761"/>
                  </a:lnTo>
                  <a:close/>
                  <a:moveTo>
                    <a:pt x="3415" y="5215"/>
                  </a:moveTo>
                  <a:lnTo>
                    <a:pt x="4415" y="6215"/>
                  </a:lnTo>
                  <a:lnTo>
                    <a:pt x="4214" y="6416"/>
                  </a:lnTo>
                  <a:lnTo>
                    <a:pt x="3214" y="5415"/>
                  </a:lnTo>
                  <a:lnTo>
                    <a:pt x="3415" y="5215"/>
                  </a:lnTo>
                  <a:close/>
                  <a:moveTo>
                    <a:pt x="6634" y="0"/>
                  </a:moveTo>
                  <a:cubicBezTo>
                    <a:pt x="5896" y="0"/>
                    <a:pt x="5218" y="272"/>
                    <a:pt x="4698" y="720"/>
                  </a:cubicBezTo>
                  <a:lnTo>
                    <a:pt x="2482" y="720"/>
                  </a:lnTo>
                  <a:lnTo>
                    <a:pt x="1688" y="1355"/>
                  </a:lnTo>
                  <a:lnTo>
                    <a:pt x="1688" y="2265"/>
                  </a:lnTo>
                  <a:lnTo>
                    <a:pt x="1971" y="2265"/>
                  </a:lnTo>
                  <a:lnTo>
                    <a:pt x="1971" y="1642"/>
                  </a:lnTo>
                  <a:lnTo>
                    <a:pt x="2254" y="1777"/>
                  </a:lnTo>
                  <a:lnTo>
                    <a:pt x="2254" y="3036"/>
                  </a:lnTo>
                  <a:lnTo>
                    <a:pt x="1971" y="3172"/>
                  </a:lnTo>
                  <a:lnTo>
                    <a:pt x="1971" y="2547"/>
                  </a:lnTo>
                  <a:lnTo>
                    <a:pt x="1688" y="2547"/>
                  </a:lnTo>
                  <a:lnTo>
                    <a:pt x="1688" y="3458"/>
                  </a:lnTo>
                  <a:lnTo>
                    <a:pt x="2482" y="4095"/>
                  </a:lnTo>
                  <a:lnTo>
                    <a:pt x="3885" y="4095"/>
                  </a:lnTo>
                  <a:cubicBezTo>
                    <a:pt x="3944" y="4239"/>
                    <a:pt x="4015" y="4378"/>
                    <a:pt x="4097" y="4511"/>
                  </a:cubicBezTo>
                  <a:lnTo>
                    <a:pt x="3604" y="5001"/>
                  </a:lnTo>
                  <a:lnTo>
                    <a:pt x="3405" y="4802"/>
                  </a:lnTo>
                  <a:lnTo>
                    <a:pt x="287" y="7920"/>
                  </a:lnTo>
                  <a:cubicBezTo>
                    <a:pt x="101" y="8106"/>
                    <a:pt x="0" y="8353"/>
                    <a:pt x="0" y="8616"/>
                  </a:cubicBezTo>
                  <a:cubicBezTo>
                    <a:pt x="0" y="8879"/>
                    <a:pt x="102" y="9127"/>
                    <a:pt x="287" y="9312"/>
                  </a:cubicBezTo>
                  <a:cubicBezTo>
                    <a:pt x="479" y="9504"/>
                    <a:pt x="730" y="9600"/>
                    <a:pt x="983" y="9600"/>
                  </a:cubicBezTo>
                  <a:cubicBezTo>
                    <a:pt x="1235" y="9600"/>
                    <a:pt x="1488" y="9504"/>
                    <a:pt x="1679" y="9312"/>
                  </a:cubicBezTo>
                  <a:lnTo>
                    <a:pt x="3635" y="7355"/>
                  </a:lnTo>
                  <a:lnTo>
                    <a:pt x="3435" y="7157"/>
                  </a:lnTo>
                  <a:lnTo>
                    <a:pt x="1479" y="9112"/>
                  </a:lnTo>
                  <a:cubicBezTo>
                    <a:pt x="1343" y="9250"/>
                    <a:pt x="1163" y="9318"/>
                    <a:pt x="983" y="9318"/>
                  </a:cubicBezTo>
                  <a:cubicBezTo>
                    <a:pt x="803" y="9318"/>
                    <a:pt x="622" y="9250"/>
                    <a:pt x="485" y="9112"/>
                  </a:cubicBezTo>
                  <a:cubicBezTo>
                    <a:pt x="352" y="8980"/>
                    <a:pt x="280" y="8804"/>
                    <a:pt x="280" y="8616"/>
                  </a:cubicBezTo>
                  <a:cubicBezTo>
                    <a:pt x="280" y="8427"/>
                    <a:pt x="353" y="8251"/>
                    <a:pt x="485" y="8119"/>
                  </a:cubicBezTo>
                  <a:lnTo>
                    <a:pt x="3006" y="5599"/>
                  </a:lnTo>
                  <a:lnTo>
                    <a:pt x="4000" y="6594"/>
                  </a:lnTo>
                  <a:lnTo>
                    <a:pt x="3634" y="6960"/>
                  </a:lnTo>
                  <a:lnTo>
                    <a:pt x="3832" y="7160"/>
                  </a:lnTo>
                  <a:lnTo>
                    <a:pt x="4795" y="6196"/>
                  </a:lnTo>
                  <a:lnTo>
                    <a:pt x="4596" y="5998"/>
                  </a:lnTo>
                  <a:lnTo>
                    <a:pt x="5086" y="5508"/>
                  </a:lnTo>
                  <a:cubicBezTo>
                    <a:pt x="5547" y="5790"/>
                    <a:pt x="6078" y="5941"/>
                    <a:pt x="6632" y="5941"/>
                  </a:cubicBezTo>
                  <a:cubicBezTo>
                    <a:pt x="8268" y="5941"/>
                    <a:pt x="9600" y="4608"/>
                    <a:pt x="9600" y="2971"/>
                  </a:cubicBezTo>
                  <a:cubicBezTo>
                    <a:pt x="9600" y="1334"/>
                    <a:pt x="8271" y="0"/>
                    <a:pt x="6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3325277" y="2000431"/>
              <a:ext cx="188928" cy="188850"/>
            </a:xfrm>
            <a:custGeom>
              <a:avLst/>
              <a:gdLst/>
              <a:ahLst/>
              <a:cxnLst/>
              <a:rect l="l" t="t" r="r" b="b"/>
              <a:pathLst>
                <a:path w="4844" h="4842" extrusionOk="0">
                  <a:moveTo>
                    <a:pt x="2420" y="279"/>
                  </a:moveTo>
                  <a:cubicBezTo>
                    <a:pt x="2462" y="279"/>
                    <a:pt x="2502" y="280"/>
                    <a:pt x="2543" y="283"/>
                  </a:cubicBezTo>
                  <a:lnTo>
                    <a:pt x="2543" y="2625"/>
                  </a:lnTo>
                  <a:lnTo>
                    <a:pt x="1789" y="2261"/>
                  </a:lnTo>
                  <a:lnTo>
                    <a:pt x="1789" y="374"/>
                  </a:lnTo>
                  <a:cubicBezTo>
                    <a:pt x="1989" y="312"/>
                    <a:pt x="2201" y="279"/>
                    <a:pt x="2420" y="279"/>
                  </a:cubicBezTo>
                  <a:close/>
                  <a:moveTo>
                    <a:pt x="1507" y="480"/>
                  </a:moveTo>
                  <a:lnTo>
                    <a:pt x="1507" y="2272"/>
                  </a:lnTo>
                  <a:lnTo>
                    <a:pt x="976" y="2696"/>
                  </a:lnTo>
                  <a:lnTo>
                    <a:pt x="298" y="2696"/>
                  </a:lnTo>
                  <a:cubicBezTo>
                    <a:pt x="286" y="2602"/>
                    <a:pt x="279" y="2509"/>
                    <a:pt x="279" y="2413"/>
                  </a:cubicBezTo>
                  <a:cubicBezTo>
                    <a:pt x="279" y="1560"/>
                    <a:pt x="781" y="822"/>
                    <a:pt x="1507" y="480"/>
                  </a:cubicBezTo>
                  <a:close/>
                  <a:moveTo>
                    <a:pt x="1670" y="2514"/>
                  </a:moveTo>
                  <a:lnTo>
                    <a:pt x="2421" y="2875"/>
                  </a:lnTo>
                  <a:lnTo>
                    <a:pt x="1460" y="3646"/>
                  </a:lnTo>
                  <a:lnTo>
                    <a:pt x="1195" y="2894"/>
                  </a:lnTo>
                  <a:lnTo>
                    <a:pt x="1670" y="2514"/>
                  </a:lnTo>
                  <a:close/>
                  <a:moveTo>
                    <a:pt x="932" y="2979"/>
                  </a:moveTo>
                  <a:lnTo>
                    <a:pt x="1195" y="3733"/>
                  </a:lnTo>
                  <a:lnTo>
                    <a:pt x="738" y="3733"/>
                  </a:lnTo>
                  <a:cubicBezTo>
                    <a:pt x="566" y="3513"/>
                    <a:pt x="435" y="3257"/>
                    <a:pt x="359" y="2979"/>
                  </a:cubicBezTo>
                  <a:close/>
                  <a:moveTo>
                    <a:pt x="2825" y="316"/>
                  </a:moveTo>
                  <a:cubicBezTo>
                    <a:pt x="3811" y="506"/>
                    <a:pt x="4558" y="1376"/>
                    <a:pt x="4558" y="2415"/>
                  </a:cubicBezTo>
                  <a:cubicBezTo>
                    <a:pt x="4558" y="3595"/>
                    <a:pt x="3599" y="4555"/>
                    <a:pt x="2420" y="4555"/>
                  </a:cubicBezTo>
                  <a:cubicBezTo>
                    <a:pt x="1877" y="4555"/>
                    <a:pt x="1381" y="4352"/>
                    <a:pt x="1003" y="4018"/>
                  </a:cubicBezTo>
                  <a:lnTo>
                    <a:pt x="1440" y="4018"/>
                  </a:lnTo>
                  <a:lnTo>
                    <a:pt x="2825" y="2908"/>
                  </a:lnTo>
                  <a:lnTo>
                    <a:pt x="2825" y="316"/>
                  </a:lnTo>
                  <a:close/>
                  <a:moveTo>
                    <a:pt x="2421" y="1"/>
                  </a:moveTo>
                  <a:cubicBezTo>
                    <a:pt x="1087" y="1"/>
                    <a:pt x="0" y="1086"/>
                    <a:pt x="0" y="2421"/>
                  </a:cubicBezTo>
                  <a:cubicBezTo>
                    <a:pt x="0" y="3756"/>
                    <a:pt x="1087" y="4842"/>
                    <a:pt x="2421" y="4842"/>
                  </a:cubicBezTo>
                  <a:cubicBezTo>
                    <a:pt x="3756" y="4842"/>
                    <a:pt x="4842" y="3756"/>
                    <a:pt x="4842" y="2421"/>
                  </a:cubicBezTo>
                  <a:cubicBezTo>
                    <a:pt x="4844" y="1086"/>
                    <a:pt x="3758" y="1"/>
                    <a:pt x="2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3474422" y="2067359"/>
              <a:ext cx="11116" cy="11077"/>
            </a:xfrm>
            <a:custGeom>
              <a:avLst/>
              <a:gdLst/>
              <a:ahLst/>
              <a:cxnLst/>
              <a:rect l="l" t="t" r="r" b="b"/>
              <a:pathLst>
                <a:path w="285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4" y="283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3463424" y="2045284"/>
              <a:ext cx="11038" cy="11038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650" name="Google Shape;650;p51"/>
          <p:cNvCxnSpPr/>
          <p:nvPr/>
        </p:nvCxnSpPr>
        <p:spPr>
          <a:xfrm>
            <a:off x="3380676" y="193049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3380784" y="406588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Robot Infra-structure:</a:t>
            </a:r>
            <a:br>
              <a:rPr lang="en-US" dirty="0"/>
            </a:br>
            <a:endParaRPr dirty="0"/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6C625C-8FCE-C910-9D26-9ECAE0A910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70" t="8116" r="15260" b="8599"/>
          <a:stretch/>
        </p:blipFill>
        <p:spPr>
          <a:xfrm>
            <a:off x="4277504" y="410817"/>
            <a:ext cx="4956331" cy="630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41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Power Board:</a:t>
            </a:r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Multiple Outputs for Power Distribution.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5V conversion, for powering the used SBC.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Reverse Polarity and Overcurrent Protection.</a:t>
            </a:r>
          </a:p>
        </p:txBody>
      </p:sp>
    </p:spTree>
    <p:extLst>
      <p:ext uri="{BB962C8B-B14F-4D97-AF65-F5344CB8AC3E}">
        <p14:creationId xmlns:p14="http://schemas.microsoft.com/office/powerpoint/2010/main" val="1866073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630;p51">
            <a:extLst>
              <a:ext uri="{FF2B5EF4-FFF2-40B4-BE49-F238E27FC236}">
                <a16:creationId xmlns:a16="http://schemas.microsoft.com/office/drawing/2014/main" id="{B54DBFD9-3BDE-C7FC-714E-2D10298EB1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Auxiliary Boards:</a:t>
            </a:r>
          </a:p>
        </p:txBody>
      </p:sp>
      <p:sp>
        <p:nvSpPr>
          <p:cNvPr id="21" name="Google Shape;1071;p64">
            <a:extLst>
              <a:ext uri="{FF2B5EF4-FFF2-40B4-BE49-F238E27FC236}">
                <a16:creationId xmlns:a16="http://schemas.microsoft.com/office/drawing/2014/main" id="{6A3B485C-3D04-E6C7-D2EF-CB38B80BD40D}"/>
              </a:ext>
            </a:extLst>
          </p:cNvPr>
          <p:cNvSpPr txBox="1">
            <a:spLocks/>
          </p:cNvSpPr>
          <p:nvPr/>
        </p:nvSpPr>
        <p:spPr>
          <a:xfrm rot="-243">
            <a:off x="4680190" y="2448766"/>
            <a:ext cx="2831619" cy="196046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Sensors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Motion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Actuators’ Board.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6C63FB-9A8C-CFB0-DD84-FA15E31A7A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182" y1="14208" x2="50182" y2="14208"/>
                      </a14:backgroundRemoval>
                    </a14:imgEffect>
                  </a14:imgLayer>
                </a14:imgProps>
              </a:ext>
            </a:extLst>
          </a:blip>
          <a:srcRect l="20656" t="8847" r="19138" b="7350"/>
          <a:stretch/>
        </p:blipFill>
        <p:spPr>
          <a:xfrm>
            <a:off x="1140439" y="1587611"/>
            <a:ext cx="2203313" cy="2040854"/>
          </a:xfrm>
          <a:prstGeom prst="rect">
            <a:avLst/>
          </a:prstGeom>
        </p:spPr>
      </p:pic>
      <p:pic>
        <p:nvPicPr>
          <p:cNvPr id="23" name="Picture 4" descr="Ultrasonic Sensor Module - Lampatronics">
            <a:extLst>
              <a:ext uri="{FF2B5EF4-FFF2-40B4-BE49-F238E27FC236}">
                <a16:creationId xmlns:a16="http://schemas.microsoft.com/office/drawing/2014/main" id="{9403C478-B7EF-F631-56F8-66C88474B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8465309" y="1587611"/>
            <a:ext cx="2049916" cy="153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8A962E-DBBE-16DE-E5EB-C4DA2737F20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17" b="2802"/>
          <a:stretch/>
        </p:blipFill>
        <p:spPr>
          <a:xfrm>
            <a:off x="8185634" y="4409336"/>
            <a:ext cx="2609266" cy="21260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491B3E-9222-0854-7A33-2B6901CA2D0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500" b="90000" l="10000" r="90000">
                        <a14:foregroundMark x1="18900" y1="78300" x2="18900" y2="78300"/>
                        <a14:foregroundMark x1="64500" y1="52000" x2="64500" y2="52000"/>
                        <a14:foregroundMark x1="75700" y1="62200" x2="75700" y2="62200"/>
                        <a14:foregroundMark x1="50000" y1="69400" x2="50000" y2="69400"/>
                        <a14:foregroundMark x1="41100" y1="80600" x2="41100" y2="80600"/>
                        <a14:foregroundMark x1="36100" y1="80400" x2="36100" y2="80400"/>
                        <a14:foregroundMark x1="47100" y1="83100" x2="47100" y2="83100"/>
                        <a14:foregroundMark x1="57100" y1="84800" x2="57100" y2="84800"/>
                        <a14:foregroundMark x1="71400" y1="75700" x2="71400" y2="75700"/>
                        <a14:foregroundMark x1="65300" y1="71500" x2="65300" y2="71500"/>
                        <a14:foregroundMark x1="61400" y1="70700" x2="64700" y2="72100"/>
                        <a14:foregroundMark x1="80100" y1="76500" x2="80100" y2="76500"/>
                        <a14:foregroundMark x1="80700" y1="73800" x2="80700" y2="73800"/>
                        <a14:foregroundMark x1="73800" y1="80800" x2="71300" y2="83700"/>
                        <a14:foregroundMark x1="68700" y1="75200" x2="68000" y2="73000"/>
                        <a14:foregroundMark x1="62200" y1="72300" x2="63700" y2="72300"/>
                        <a14:foregroundMark x1="80000" y1="80600" x2="80000" y2="80600"/>
                        <a14:foregroundMark x1="70100" y1="85600" x2="70100" y2="85600"/>
                        <a14:foregroundMark x1="61200" y1="73200" x2="61200" y2="73200"/>
                        <a14:foregroundMark x1="68900" y1="77500" x2="68900" y2="77500"/>
                        <a14:foregroundMark x1="43400" y1="9100" x2="43400" y2="9100"/>
                        <a14:foregroundMark x1="43000" y1="7500" x2="43000" y2="7500"/>
                        <a14:foregroundMark x1="34500" y1="17600" x2="34500" y2="17600"/>
                        <a14:foregroundMark x1="33000" y1="19700" x2="30500" y2="16800"/>
                        <a14:backgroundMark x1="45200" y1="48500" x2="45200" y2="48500"/>
                        <a14:backgroundMark x1="77100" y1="77300" x2="77100" y2="77300"/>
                      </a14:backgroundRemoval>
                    </a14:imgEffect>
                  </a14:imgLayer>
                </a14:imgProps>
              </a:ext>
            </a:extLst>
          </a:blip>
          <a:srcRect t="6185" b="11327"/>
          <a:stretch/>
        </p:blipFill>
        <p:spPr>
          <a:xfrm>
            <a:off x="861850" y="4258284"/>
            <a:ext cx="2760489" cy="227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278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Battery </a:t>
            </a:r>
            <a:r>
              <a:rPr lang="en-US"/>
              <a:t>Management System</a:t>
            </a:r>
            <a:endParaRPr lang="en-US" dirty="0"/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864019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Protection Features:</a:t>
            </a:r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Monitoring Features:</a:t>
            </a:r>
          </a:p>
        </p:txBody>
      </p:sp>
      <p:sp>
        <p:nvSpPr>
          <p:cNvPr id="17" name="Google Shape;1071;p64">
            <a:extLst>
              <a:ext uri="{FF2B5EF4-FFF2-40B4-BE49-F238E27FC236}">
                <a16:creationId xmlns:a16="http://schemas.microsoft.com/office/drawing/2014/main" id="{A93C050B-07C3-BC01-2C1E-A1D1A0C28901}"/>
              </a:ext>
            </a:extLst>
          </p:cNvPr>
          <p:cNvSpPr txBox="1">
            <a:spLocks/>
          </p:cNvSpPr>
          <p:nvPr/>
        </p:nvSpPr>
        <p:spPr>
          <a:xfrm rot="-243">
            <a:off x="1032727" y="2741381"/>
            <a:ext cx="4831191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Undervoltage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Overcurrent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Short Circuit.</a:t>
            </a:r>
          </a:p>
        </p:txBody>
      </p:sp>
      <p:sp>
        <p:nvSpPr>
          <p:cNvPr id="18" name="Google Shape;1071;p64">
            <a:extLst>
              <a:ext uri="{FF2B5EF4-FFF2-40B4-BE49-F238E27FC236}">
                <a16:creationId xmlns:a16="http://schemas.microsoft.com/office/drawing/2014/main" id="{41101FEB-3D4D-BBEC-D99F-4AB09D39ACB4}"/>
              </a:ext>
            </a:extLst>
          </p:cNvPr>
          <p:cNvSpPr txBox="1">
            <a:spLocks/>
          </p:cNvSpPr>
          <p:nvPr/>
        </p:nvSpPr>
        <p:spPr>
          <a:xfrm rot="-243">
            <a:off x="6328030" y="2741381"/>
            <a:ext cx="4831293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Voltage of each module.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Total Current of the pack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Temperature.</a:t>
            </a:r>
          </a:p>
        </p:txBody>
      </p:sp>
    </p:spTree>
    <p:extLst>
      <p:ext uri="{BB962C8B-B14F-4D97-AF65-F5344CB8AC3E}">
        <p14:creationId xmlns:p14="http://schemas.microsoft.com/office/powerpoint/2010/main" val="1096354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Visible Light Communication [VLC]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733386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dirty="0"/>
              <a:t>Transmitter</a:t>
            </a:r>
            <a:endParaRPr lang="en-US" sz="2400" kern="0" dirty="0"/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Receiver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CCC84E-7BB0-E763-7510-57E163B46EE7}"/>
              </a:ext>
            </a:extLst>
          </p:cNvPr>
          <p:cNvSpPr txBox="1"/>
          <p:nvPr/>
        </p:nvSpPr>
        <p:spPr>
          <a:xfrm>
            <a:off x="530247" y="2577485"/>
            <a:ext cx="4977682" cy="1703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A code is assigned to each region.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Controlled by a 220VAC LED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Each Bit maps to a certain received intensity.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9A7F1A-7A16-3E8A-9F41-2A579669F4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400" r="94800">
                        <a14:foregroundMark x1="46200" y1="29800" x2="46200" y2="29800"/>
                        <a14:foregroundMark x1="50800" y1="47800" x2="50800" y2="47800"/>
                        <a14:foregroundMark x1="90600" y1="31600" x2="90600" y2="31600"/>
                        <a14:foregroundMark x1="92600" y1="43000" x2="92600" y2="43000"/>
                        <a14:foregroundMark x1="94800" y1="57200" x2="94800" y2="57200"/>
                        <a14:foregroundMark x1="69200" y1="72200" x2="69200" y2="72200"/>
                        <a14:foregroundMark x1="60800" y1="73200" x2="60800" y2="73200"/>
                        <a14:foregroundMark x1="50200" y1="64000" x2="50200" y2="64000"/>
                        <a14:foregroundMark x1="52000" y1="66800" x2="52000" y2="66800"/>
                        <a14:foregroundMark x1="51600" y1="60600" x2="51600" y2="60600"/>
                        <a14:foregroundMark x1="54400" y1="75400" x2="54400" y2="75400"/>
                        <a14:foregroundMark x1="7800" y1="46400" x2="7800" y2="46400"/>
                        <a14:foregroundMark x1="4400" y1="44800" x2="4400" y2="44800"/>
                        <a14:foregroundMark x1="92000" y1="21600" x2="92000" y2="21600"/>
                        <a14:foregroundMark x1="57200" y1="74200" x2="57200" y2="74200"/>
                      </a14:backgroundRemoval>
                    </a14:imgEffect>
                  </a14:imgLayer>
                </a14:imgProps>
              </a:ext>
            </a:extLst>
          </a:blip>
          <a:srcRect t="14967" b="19363"/>
          <a:stretch/>
        </p:blipFill>
        <p:spPr>
          <a:xfrm>
            <a:off x="8687506" y="4111273"/>
            <a:ext cx="2696892" cy="1771038"/>
          </a:xfrm>
          <a:prstGeom prst="rect">
            <a:avLst/>
          </a:prstGeom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D51BF261-68AF-7630-7D90-405FC8B63508}"/>
              </a:ext>
            </a:extLst>
          </p:cNvPr>
          <p:cNvSpPr txBox="1">
            <a:spLocks/>
          </p:cNvSpPr>
          <p:nvPr/>
        </p:nvSpPr>
        <p:spPr>
          <a:xfrm>
            <a:off x="8491248" y="5960923"/>
            <a:ext cx="3089408" cy="5772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BPW34 Micro solar cell</a:t>
            </a:r>
          </a:p>
        </p:txBody>
      </p:sp>
      <p:sp>
        <p:nvSpPr>
          <p:cNvPr id="7" name="Google Shape;628;p51">
            <a:extLst>
              <a:ext uri="{FF2B5EF4-FFF2-40B4-BE49-F238E27FC236}">
                <a16:creationId xmlns:a16="http://schemas.microsoft.com/office/drawing/2014/main" id="{E98FAE99-3090-1618-EDA3-F748D07CB772}"/>
              </a:ext>
            </a:extLst>
          </p:cNvPr>
          <p:cNvSpPr txBox="1">
            <a:spLocks/>
          </p:cNvSpPr>
          <p:nvPr/>
        </p:nvSpPr>
        <p:spPr>
          <a:xfrm>
            <a:off x="6162093" y="2553627"/>
            <a:ext cx="3507017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Transimpedance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Voltage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Decision making.</a:t>
            </a:r>
          </a:p>
        </p:txBody>
      </p:sp>
    </p:spTree>
    <p:extLst>
      <p:ext uri="{BB962C8B-B14F-4D97-AF65-F5344CB8AC3E}">
        <p14:creationId xmlns:p14="http://schemas.microsoft.com/office/powerpoint/2010/main" val="3686653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70"/>
          <p:cNvSpPr/>
          <p:nvPr/>
        </p:nvSpPr>
        <p:spPr>
          <a:xfrm>
            <a:off x="7479205" y="16125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29" name="Google Shape;1229;p70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Embedded</a:t>
            </a:r>
            <a:endParaRPr dirty="0"/>
          </a:p>
        </p:txBody>
      </p:sp>
      <p:sp>
        <p:nvSpPr>
          <p:cNvPr id="1230" name="Google Shape;1230;p70"/>
          <p:cNvSpPr txBox="1">
            <a:spLocks noGrp="1"/>
          </p:cNvSpPr>
          <p:nvPr>
            <p:ph type="title" idx="2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1231" name="Google Shape;1231;p70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1100"/>
            </a:pPr>
            <a:r>
              <a:rPr lang="en" dirty="0">
                <a:solidFill>
                  <a:schemeClr val="accent3"/>
                </a:solidFill>
              </a:rPr>
              <a:t>Sensing and Control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1232" name="Google Shape;1232;p70"/>
          <p:cNvSpPr/>
          <p:nvPr/>
        </p:nvSpPr>
        <p:spPr>
          <a:xfrm>
            <a:off x="6146600" y="334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233" name="Google Shape;123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500" y="3388901"/>
            <a:ext cx="283400" cy="2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Meccanum Wheels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318619" y="5105305"/>
            <a:ext cx="9554761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Enable omnidirectional movement.</a:t>
            </a:r>
          </a:p>
        </p:txBody>
      </p:sp>
      <p:pic>
        <p:nvPicPr>
          <p:cNvPr id="1026" name="Picture 2" descr="Amazon.com: Fafeicy Mecanum Wheel, 48mm Omni Directional Wheel Robot Wheel  Smart Robot Car Parts Accessories(2 Pair) : Industrial &amp; Scientific">
            <a:extLst>
              <a:ext uri="{FF2B5EF4-FFF2-40B4-BE49-F238E27FC236}">
                <a16:creationId xmlns:a16="http://schemas.microsoft.com/office/drawing/2014/main" id="{052DC0D1-CC9D-FC9E-0CEB-023A4604E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78" b="96000" l="9778" r="89778">
                        <a14:foregroundMark x1="20444" y1="30667" x2="20444" y2="30667"/>
                        <a14:foregroundMark x1="22222" y1="14222" x2="22222" y2="14222"/>
                        <a14:foregroundMark x1="30667" y1="6667" x2="30667" y2="6667"/>
                        <a14:foregroundMark x1="72889" y1="8000" x2="72889" y2="8000"/>
                        <a14:foregroundMark x1="24000" y1="85778" x2="24000" y2="85778"/>
                        <a14:foregroundMark x1="25778" y1="93333" x2="25778" y2="93333"/>
                        <a14:foregroundMark x1="76444" y1="71111" x2="76444" y2="71111"/>
                        <a14:foregroundMark x1="80444" y1="61333" x2="80444" y2="61333"/>
                        <a14:foregroundMark x1="11556" y1="79111" x2="11556" y2="79111"/>
                        <a14:foregroundMark x1="28444" y1="96000" x2="28444" y2="96000"/>
                        <a14:foregroundMark x1="25333" y1="5778" x2="25333" y2="5778"/>
                        <a14:foregroundMark x1="40000" y1="11111" x2="40000" y2="11111"/>
                        <a14:foregroundMark x1="85333" y1="35111" x2="85333" y2="3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335" y="2176467"/>
            <a:ext cx="2505065" cy="250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canum wheel - Wikipedia">
            <a:extLst>
              <a:ext uri="{FF2B5EF4-FFF2-40B4-BE49-F238E27FC236}">
                <a16:creationId xmlns:a16="http://schemas.microsoft.com/office/drawing/2014/main" id="{15B29524-FFAC-B4BB-D08F-7B4DFCDA9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137" y="2180875"/>
            <a:ext cx="4817435" cy="250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2110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Used Sensors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0" name="Picture 4" descr="Ultrasonic Sensor Module - Lampatronics">
            <a:extLst>
              <a:ext uri="{FF2B5EF4-FFF2-40B4-BE49-F238E27FC236}">
                <a16:creationId xmlns:a16="http://schemas.microsoft.com/office/drawing/2014/main" id="{FB1C40AF-36A2-2206-75F3-A614FE6FE4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7037765" y="1979932"/>
            <a:ext cx="3614468" cy="269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A7178FBF-8B87-71A0-6590-109B94270847}"/>
              </a:ext>
            </a:extLst>
          </p:cNvPr>
          <p:cNvSpPr txBox="1">
            <a:spLocks/>
          </p:cNvSpPr>
          <p:nvPr/>
        </p:nvSpPr>
        <p:spPr>
          <a:xfrm>
            <a:off x="6770208" y="5261776"/>
            <a:ext cx="4149582" cy="48094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Ultrasonic sensor</a:t>
            </a:r>
          </a:p>
        </p:txBody>
      </p:sp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614511" y="5287122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IMU : MPU6050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B92A45-ECA1-84C3-C1A5-7D15976BDD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0" t="9288" r="13026" b="8623"/>
          <a:stretch/>
        </p:blipFill>
        <p:spPr bwMode="auto">
          <a:xfrm>
            <a:off x="1946641" y="1528253"/>
            <a:ext cx="3485323" cy="36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6533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56"/>
          <p:cNvSpPr/>
          <p:nvPr/>
        </p:nvSpPr>
        <p:spPr>
          <a:xfrm>
            <a:off x="1772612" y="1620752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1711400" y="1533600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6" name="Google Shape;826;p56"/>
          <p:cNvSpPr txBox="1">
            <a:spLocks noGrp="1"/>
          </p:cNvSpPr>
          <p:nvPr>
            <p:ph type="title" idx="3"/>
          </p:nvPr>
        </p:nvSpPr>
        <p:spPr>
          <a:xfrm>
            <a:off x="1870399" y="2085500"/>
            <a:ext cx="1937402" cy="11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600" dirty="0"/>
              <a:t>Sensors Board</a:t>
            </a:r>
            <a:endParaRPr sz="3600" dirty="0"/>
          </a:p>
        </p:txBody>
      </p:sp>
      <p:sp>
        <p:nvSpPr>
          <p:cNvPr id="830" name="Google Shape;830;p56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8541809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ROS Communication between Robot and Server</a:t>
            </a:r>
            <a:endParaRPr dirty="0"/>
          </a:p>
        </p:txBody>
      </p:sp>
      <p:sp>
        <p:nvSpPr>
          <p:cNvPr id="18" name="Google Shape;824;p56">
            <a:extLst>
              <a:ext uri="{FF2B5EF4-FFF2-40B4-BE49-F238E27FC236}">
                <a16:creationId xmlns:a16="http://schemas.microsoft.com/office/drawing/2014/main" id="{E1738F54-3B09-F0A8-8EDD-2D6B1EA65A2F}"/>
              </a:ext>
            </a:extLst>
          </p:cNvPr>
          <p:cNvSpPr/>
          <p:nvPr/>
        </p:nvSpPr>
        <p:spPr>
          <a:xfrm>
            <a:off x="1772612" y="4340900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Google Shape;825;p56">
            <a:extLst>
              <a:ext uri="{FF2B5EF4-FFF2-40B4-BE49-F238E27FC236}">
                <a16:creationId xmlns:a16="http://schemas.microsoft.com/office/drawing/2014/main" id="{E41AAE39-2309-5646-0828-C6BE1BDA7AC2}"/>
              </a:ext>
            </a:extLst>
          </p:cNvPr>
          <p:cNvSpPr/>
          <p:nvPr/>
        </p:nvSpPr>
        <p:spPr>
          <a:xfrm rot="5400000" flipH="1">
            <a:off x="1711400" y="4253748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" name="Google Shape;826;p56">
            <a:extLst>
              <a:ext uri="{FF2B5EF4-FFF2-40B4-BE49-F238E27FC236}">
                <a16:creationId xmlns:a16="http://schemas.microsoft.com/office/drawing/2014/main" id="{B39B8DC3-D5FD-AB4E-DBBA-BCCDDCEC4DC1}"/>
              </a:ext>
            </a:extLst>
          </p:cNvPr>
          <p:cNvSpPr txBox="1">
            <a:spLocks/>
          </p:cNvSpPr>
          <p:nvPr/>
        </p:nvSpPr>
        <p:spPr>
          <a:xfrm>
            <a:off x="1870399" y="4805648"/>
            <a:ext cx="1937402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Playfair Display"/>
              <a:buNone/>
              <a:defRPr sz="5333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r>
              <a:rPr lang="en-US" sz="3600" kern="0" dirty="0"/>
              <a:t>Motors Board</a:t>
            </a:r>
          </a:p>
        </p:txBody>
      </p:sp>
      <p:pic>
        <p:nvPicPr>
          <p:cNvPr id="2" name="Picture 8" descr="Raspberrypi logo - Social media &amp; Logos Icons">
            <a:extLst>
              <a:ext uri="{FF2B5EF4-FFF2-40B4-BE49-F238E27FC236}">
                <a16:creationId xmlns:a16="http://schemas.microsoft.com/office/drawing/2014/main" id="{A02B7BDD-87A6-14DE-CE9B-CC03965A14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7927022" y="3505290"/>
            <a:ext cx="3096570" cy="94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Google Shape;1038;p61">
            <a:extLst>
              <a:ext uri="{FF2B5EF4-FFF2-40B4-BE49-F238E27FC236}">
                <a16:creationId xmlns:a16="http://schemas.microsoft.com/office/drawing/2014/main" id="{345D138D-D16A-4163-3726-5C44A31EBF2C}"/>
              </a:ext>
            </a:extLst>
          </p:cNvPr>
          <p:cNvCxnSpPr>
            <a:cxnSpLocks/>
          </p:cNvCxnSpPr>
          <p:nvPr/>
        </p:nvCxnSpPr>
        <p:spPr>
          <a:xfrm rot="10800000">
            <a:off x="4173768" y="2656900"/>
            <a:ext cx="1495943" cy="13889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Google Shape;1039;p61">
            <a:extLst>
              <a:ext uri="{FF2B5EF4-FFF2-40B4-BE49-F238E27FC236}">
                <a16:creationId xmlns:a16="http://schemas.microsoft.com/office/drawing/2014/main" id="{CC297A30-2F7C-AF17-6B5E-9BC6573D0CA7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78953" y="4045864"/>
            <a:ext cx="1490759" cy="13485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B350BEDE-873C-E452-AA65-146055F9C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5776614" y="3589072"/>
            <a:ext cx="1284577" cy="39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Google Shape;1040;p61">
            <a:extLst>
              <a:ext uri="{FF2B5EF4-FFF2-40B4-BE49-F238E27FC236}">
                <a16:creationId xmlns:a16="http://schemas.microsoft.com/office/drawing/2014/main" id="{E54890A2-DD66-A2B5-88D0-5F673F23CAF0}"/>
              </a:ext>
            </a:extLst>
          </p:cNvPr>
          <p:cNvCxnSpPr>
            <a:cxnSpLocks/>
          </p:cNvCxnSpPr>
          <p:nvPr/>
        </p:nvCxnSpPr>
        <p:spPr>
          <a:xfrm>
            <a:off x="5626266" y="4044516"/>
            <a:ext cx="1172100" cy="900"/>
          </a:xfrm>
          <a:prstGeom prst="bentConnector3">
            <a:avLst>
              <a:gd name="adj1" fmla="val 194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35754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/>
          <p:nvPr/>
        </p:nvSpPr>
        <p:spPr>
          <a:xfrm>
            <a:off x="1188605" y="34070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3" name="Google Shape;483;p48"/>
          <p:cNvSpPr txBox="1">
            <a:spLocks noGrp="1"/>
          </p:cNvSpPr>
          <p:nvPr>
            <p:ph type="title"/>
          </p:nvPr>
        </p:nvSpPr>
        <p:spPr>
          <a:xfrm>
            <a:off x="3530533" y="3734000"/>
            <a:ext cx="4656823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Introduction</a:t>
            </a:r>
            <a:endParaRPr dirty="0"/>
          </a:p>
        </p:txBody>
      </p:sp>
      <p:sp>
        <p:nvSpPr>
          <p:cNvPr id="484" name="Google Shape;484;p48"/>
          <p:cNvSpPr txBox="1">
            <a:spLocks noGrp="1"/>
          </p:cNvSpPr>
          <p:nvPr>
            <p:ph type="title" idx="2"/>
          </p:nvPr>
        </p:nvSpPr>
        <p:spPr>
          <a:xfrm>
            <a:off x="1188605" y="3513600"/>
            <a:ext cx="17756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00</a:t>
            </a:r>
            <a:endParaRPr dirty="0"/>
          </a:p>
        </p:txBody>
      </p:sp>
      <p:sp>
        <p:nvSpPr>
          <p:cNvPr id="486" name="Google Shape;486;p48"/>
          <p:cNvSpPr/>
          <p:nvPr/>
        </p:nvSpPr>
        <p:spPr>
          <a:xfrm>
            <a:off x="3140733" y="7874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7" name="Google Shape;487;p48"/>
          <p:cNvSpPr/>
          <p:nvPr/>
        </p:nvSpPr>
        <p:spPr>
          <a:xfrm rot="10800000" flipH="1">
            <a:off x="3663459" y="57930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642401" y="1266429"/>
            <a:ext cx="486500" cy="4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4385832" y="4556246"/>
            <a:ext cx="6591296" cy="8180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Balances performance and cost for diverse device integration.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4383508" y="2509244"/>
            <a:ext cx="6362869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Designed for high-performance yet low-cost applications.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STM32 Microcontroller</a:t>
            </a:r>
            <a:endParaRPr dirty="0"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4383261" y="4048280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Key Benefit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4383261" y="2003276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Why STM32?</a:t>
            </a:r>
          </a:p>
        </p:txBody>
      </p:sp>
      <p:cxnSp>
        <p:nvCxnSpPr>
          <p:cNvPr id="650" name="Google Shape;650;p51"/>
          <p:cNvCxnSpPr/>
          <p:nvPr/>
        </p:nvCxnSpPr>
        <p:spPr>
          <a:xfrm>
            <a:off x="4056537" y="182921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4056645" y="396460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028" y="1628714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STM32 Microcontrollers - STMicro | Mouser">
            <a:extLst>
              <a:ext uri="{FF2B5EF4-FFF2-40B4-BE49-F238E27FC236}">
                <a16:creationId xmlns:a16="http://schemas.microsoft.com/office/drawing/2014/main" id="{028D741C-817A-0C24-9331-F1BFCF633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3" t="9234" r="17768" b="9393"/>
          <a:stretch/>
        </p:blipFill>
        <p:spPr bwMode="auto">
          <a:xfrm>
            <a:off x="954956" y="2192400"/>
            <a:ext cx="2869638" cy="266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579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78"/>
          <p:cNvSpPr txBox="1">
            <a:spLocks noGrp="1"/>
          </p:cNvSpPr>
          <p:nvPr>
            <p:ph type="ctrTitle"/>
          </p:nvPr>
        </p:nvSpPr>
        <p:spPr>
          <a:xfrm>
            <a:off x="2835891" y="2276711"/>
            <a:ext cx="6520218" cy="150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B60E46-1F0C-46E0-46BC-3E9A04DF3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6" b="2646"/>
          <a:stretch/>
        </p:blipFill>
        <p:spPr>
          <a:xfrm>
            <a:off x="1113094" y="-182880"/>
            <a:ext cx="9956126" cy="723079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071978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3"/>
          <p:cNvSpPr/>
          <p:nvPr/>
        </p:nvSpPr>
        <p:spPr>
          <a:xfrm>
            <a:off x="5208539" y="14639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70" name="Google Shape;670;p53"/>
          <p:cNvSpPr txBox="1">
            <a:spLocks noGrp="1"/>
          </p:cNvSpPr>
          <p:nvPr>
            <p:ph type="title"/>
          </p:nvPr>
        </p:nvSpPr>
        <p:spPr>
          <a:xfrm>
            <a:off x="3231000" y="4011796"/>
            <a:ext cx="57300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Web Application</a:t>
            </a:r>
            <a:br>
              <a:rPr lang="en" dirty="0"/>
            </a:br>
            <a:r>
              <a:rPr lang="en" dirty="0"/>
              <a:t>and </a:t>
            </a:r>
            <a:br>
              <a:rPr lang="en" dirty="0"/>
            </a:br>
            <a:r>
              <a:rPr lang="en" dirty="0"/>
              <a:t>Server</a:t>
            </a:r>
            <a:endParaRPr dirty="0"/>
          </a:p>
        </p:txBody>
      </p:sp>
      <p:sp>
        <p:nvSpPr>
          <p:cNvPr id="671" name="Google Shape;671;p53"/>
          <p:cNvSpPr txBox="1">
            <a:spLocks noGrp="1"/>
          </p:cNvSpPr>
          <p:nvPr>
            <p:ph type="title" idx="2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grpSp>
        <p:nvGrpSpPr>
          <p:cNvPr id="673" name="Google Shape;673;p53"/>
          <p:cNvGrpSpPr/>
          <p:nvPr/>
        </p:nvGrpSpPr>
        <p:grpSpPr>
          <a:xfrm>
            <a:off x="-2522394" y="-2831102"/>
            <a:ext cx="8172415" cy="8274015"/>
            <a:chOff x="-1891796" y="-2123327"/>
            <a:chExt cx="6129311" cy="6205511"/>
          </a:xfrm>
        </p:grpSpPr>
        <p:sp>
          <p:nvSpPr>
            <p:cNvPr id="674" name="Google Shape;674;p53"/>
            <p:cNvSpPr/>
            <p:nvPr/>
          </p:nvSpPr>
          <p:spPr>
            <a:xfrm rot="2700000" flipH="1">
              <a:off x="-692083" y="-14516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5" name="Google Shape;675;p53"/>
            <p:cNvSpPr/>
            <p:nvPr/>
          </p:nvSpPr>
          <p:spPr>
            <a:xfrm rot="2700000" flipH="1">
              <a:off x="-692083" y="-15278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76" name="Google Shape;676;p53"/>
          <p:cNvGrpSpPr/>
          <p:nvPr/>
        </p:nvGrpSpPr>
        <p:grpSpPr>
          <a:xfrm>
            <a:off x="5836191" y="4301603"/>
            <a:ext cx="7187468" cy="3736277"/>
            <a:chOff x="4377143" y="3226202"/>
            <a:chExt cx="5390601" cy="2802208"/>
          </a:xfrm>
        </p:grpSpPr>
        <p:sp>
          <p:nvSpPr>
            <p:cNvPr id="677" name="Google Shape;677;p53"/>
            <p:cNvSpPr/>
            <p:nvPr/>
          </p:nvSpPr>
          <p:spPr>
            <a:xfrm flipH="1">
              <a:off x="4434293" y="3226202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8" name="Google Shape;678;p53"/>
            <p:cNvSpPr/>
            <p:nvPr/>
          </p:nvSpPr>
          <p:spPr>
            <a:xfrm flipH="1">
              <a:off x="4377143" y="3273827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679" name="Google Shape;679;p53"/>
          <p:cNvPicPr preferRelativeResize="0"/>
          <p:nvPr/>
        </p:nvPicPr>
        <p:blipFill rotWithShape="1">
          <a:blip r:embed="rId3">
            <a:alphaModFix/>
          </a:blip>
          <a:srcRect r="40599" b="27578"/>
          <a:stretch/>
        </p:blipFill>
        <p:spPr>
          <a:xfrm rot="10800000" flipH="1">
            <a:off x="7088734" y="-25398"/>
            <a:ext cx="5103268" cy="3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53"/>
          <p:cNvSpPr/>
          <p:nvPr/>
        </p:nvSpPr>
        <p:spPr>
          <a:xfrm>
            <a:off x="4020503" y="993000"/>
            <a:ext cx="122000" cy="122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81" name="Google Shape;681;p53"/>
          <p:cNvSpPr/>
          <p:nvPr/>
        </p:nvSpPr>
        <p:spPr>
          <a:xfrm>
            <a:off x="9023367" y="5326600"/>
            <a:ext cx="520400" cy="52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76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4203087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Why Web Application ?</a:t>
            </a:r>
            <a:br>
              <a:rPr lang="en-US" dirty="0"/>
            </a:br>
            <a:endParaRPr lang="en-US" dirty="0"/>
          </a:p>
        </p:txBody>
      </p:sp>
      <p:sp>
        <p:nvSpPr>
          <p:cNvPr id="1314" name="Google Shape;1314;p76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2133" dirty="0"/>
              <a:t>Managing and controlling robotic tasks through an intuitive web interface.</a:t>
            </a:r>
          </a:p>
        </p:txBody>
      </p:sp>
      <p:grpSp>
        <p:nvGrpSpPr>
          <p:cNvPr id="1315" name="Google Shape;1315;p76"/>
          <p:cNvGrpSpPr/>
          <p:nvPr/>
        </p:nvGrpSpPr>
        <p:grpSpPr>
          <a:xfrm>
            <a:off x="1342079" y="2212241"/>
            <a:ext cx="4841907" cy="3093921"/>
            <a:chOff x="3134000" y="1972250"/>
            <a:chExt cx="3747993" cy="2394923"/>
          </a:xfrm>
        </p:grpSpPr>
        <p:sp>
          <p:nvSpPr>
            <p:cNvPr id="1316" name="Google Shape;1316;p76"/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6"/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319" name="Google Shape;1319;p76"/>
          <p:cNvGrpSpPr/>
          <p:nvPr/>
        </p:nvGrpSpPr>
        <p:grpSpPr>
          <a:xfrm>
            <a:off x="5500919" y="-1202775"/>
            <a:ext cx="6489423" cy="3415025"/>
            <a:chOff x="4125689" y="-902082"/>
            <a:chExt cx="4867067" cy="2561269"/>
          </a:xfrm>
        </p:grpSpPr>
        <p:sp>
          <p:nvSpPr>
            <p:cNvPr id="1320" name="Google Shape;1320;p76"/>
            <p:cNvSpPr/>
            <p:nvPr/>
          </p:nvSpPr>
          <p:spPr>
            <a:xfrm>
              <a:off x="4125689" y="-854457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6"/>
            <p:cNvSpPr/>
            <p:nvPr/>
          </p:nvSpPr>
          <p:spPr>
            <a:xfrm>
              <a:off x="4125689" y="-902082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22" name="Google Shape;1322;p76"/>
          <p:cNvSpPr/>
          <p:nvPr/>
        </p:nvSpPr>
        <p:spPr>
          <a:xfrm>
            <a:off x="102400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323" name="Google Shape;132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333" y="11982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D43995-37C7-929F-CC81-BECC2BD642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1885507" y="2371297"/>
            <a:ext cx="3742661" cy="248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32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Structure</a:t>
            </a:r>
            <a:endParaRPr dirty="0"/>
          </a:p>
        </p:txBody>
      </p:sp>
      <p:sp>
        <p:nvSpPr>
          <p:cNvPr id="1024" name="Google Shape;1024;p61"/>
          <p:cNvSpPr txBox="1"/>
          <p:nvPr/>
        </p:nvSpPr>
        <p:spPr>
          <a:xfrm>
            <a:off x="6897750" y="4592244"/>
            <a:ext cx="4410503" cy="161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59341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Running the dashboard and send data reliably to the robot using ROS scripts.</a:t>
            </a:r>
          </a:p>
        </p:txBody>
      </p:sp>
      <p:sp>
        <p:nvSpPr>
          <p:cNvPr id="1026" name="Google Shape;1026;p61"/>
          <p:cNvSpPr txBox="1"/>
          <p:nvPr/>
        </p:nvSpPr>
        <p:spPr>
          <a:xfrm>
            <a:off x="6897749" y="1182331"/>
            <a:ext cx="4334251" cy="1139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AF915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Seamless interaction with robot and  monitor performance.</a:t>
            </a:r>
          </a:p>
        </p:txBody>
      </p:sp>
      <p:sp>
        <p:nvSpPr>
          <p:cNvPr id="1028" name="Google Shape;1028;p61"/>
          <p:cNvSpPr txBox="1"/>
          <p:nvPr/>
        </p:nvSpPr>
        <p:spPr>
          <a:xfrm>
            <a:off x="6897749" y="2681247"/>
            <a:ext cx="4538251" cy="133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91651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robust architecture, integrating databases and server-side logic to handle real-time communication.</a:t>
            </a:r>
            <a:endParaRPr sz="2400" kern="0" dirty="0">
              <a:solidFill>
                <a:srgbClr val="91651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0" name="Google Shape;1030;p61"/>
          <p:cNvSpPr/>
          <p:nvPr/>
        </p:nvSpPr>
        <p:spPr>
          <a:xfrm>
            <a:off x="960000" y="3590044"/>
            <a:ext cx="4666000" cy="2004400"/>
          </a:xfrm>
          <a:prstGeom prst="cube">
            <a:avLst>
              <a:gd name="adj" fmla="val 6983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Server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1" name="Google Shape;1031;p61"/>
          <p:cNvSpPr/>
          <p:nvPr/>
        </p:nvSpPr>
        <p:spPr>
          <a:xfrm>
            <a:off x="960000" y="3076877"/>
            <a:ext cx="4247200" cy="1802800"/>
          </a:xfrm>
          <a:prstGeom prst="cube">
            <a:avLst>
              <a:gd name="adj" fmla="val 698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Back-end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2" name="Google Shape;1032;p61"/>
          <p:cNvSpPr/>
          <p:nvPr/>
        </p:nvSpPr>
        <p:spPr>
          <a:xfrm>
            <a:off x="960000" y="2612144"/>
            <a:ext cx="3885200" cy="1597600"/>
          </a:xfrm>
          <a:prstGeom prst="cube">
            <a:avLst>
              <a:gd name="adj" fmla="val 698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Front-end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1038" name="Google Shape;1038;p61"/>
          <p:cNvCxnSpPr>
            <a:cxnSpLocks/>
            <a:stCxn id="1032" idx="5"/>
          </p:cNvCxnSpPr>
          <p:nvPr/>
        </p:nvCxnSpPr>
        <p:spPr>
          <a:xfrm rot="10800000" flipH="1">
            <a:off x="4845200" y="1712687"/>
            <a:ext cx="1924800" cy="1140400"/>
          </a:xfrm>
          <a:prstGeom prst="bentConnector3">
            <a:avLst>
              <a:gd name="adj1" fmla="val 7026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9" name="Google Shape;1039;p61"/>
          <p:cNvCxnSpPr>
            <a:cxnSpLocks/>
            <a:stCxn id="1030" idx="5"/>
          </p:cNvCxnSpPr>
          <p:nvPr/>
        </p:nvCxnSpPr>
        <p:spPr>
          <a:xfrm>
            <a:off x="5626000" y="3892337"/>
            <a:ext cx="1144000" cy="10952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0" name="Google Shape;1040;p61"/>
          <p:cNvCxnSpPr>
            <a:cxnSpLocks/>
            <a:stCxn id="1031" idx="5"/>
          </p:cNvCxnSpPr>
          <p:nvPr/>
        </p:nvCxnSpPr>
        <p:spPr>
          <a:xfrm>
            <a:off x="5207200" y="3348767"/>
            <a:ext cx="1562800" cy="12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Technology Stack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6102955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4">
            <a:extLst>
              <a:ext uri="{FF2B5EF4-FFF2-40B4-BE49-F238E27FC236}">
                <a16:creationId xmlns:a16="http://schemas.microsoft.com/office/drawing/2014/main" id="{84747308-C677-DFEC-9A58-A60D1C29F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071" y="4777541"/>
            <a:ext cx="2554567" cy="752400"/>
          </a:xfrm>
          <a:prstGeom prst="rect">
            <a:avLst/>
          </a:prstGeom>
          <a:noFill/>
        </p:spPr>
      </p:pic>
      <p:pic>
        <p:nvPicPr>
          <p:cNvPr id="3" name="Picture 8" descr="Laravel png images | PNGEgg">
            <a:extLst>
              <a:ext uri="{FF2B5EF4-FFF2-40B4-BE49-F238E27FC236}">
                <a16:creationId xmlns:a16="http://schemas.microsoft.com/office/drawing/2014/main" id="{B5F80D47-CEA5-37C8-973D-B06842B370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7874" y1="83908" x2="27874" y2="83908"/>
                        <a14:foregroundMark x1="38793" y1="78736" x2="38793" y2="78736"/>
                        <a14:foregroundMark x1="41667" y1="78736" x2="41667" y2="78736"/>
                        <a14:foregroundMark x1="47989" y1="82184" x2="47989" y2="82184"/>
                        <a14:foregroundMark x1="60920" y1="78736" x2="60920" y2="78736"/>
                        <a14:foregroundMark x1="70977" y1="77011" x2="70977" y2="77011"/>
                        <a14:foregroundMark x1="74138" y1="80460" x2="74138" y2="80460"/>
                        <a14:backgroundMark x1="44253" y1="21264" x2="44253" y2="21264"/>
                        <a14:backgroundMark x1="46552" y1="36782" x2="46552" y2="36782"/>
                        <a14:backgroundMark x1="40805" y1="38506" x2="40805" y2="38506"/>
                        <a14:backgroundMark x1="51724" y1="44828" x2="51724" y2="44828"/>
                        <a14:backgroundMark x1="52586" y1="54598" x2="52586" y2="54598"/>
                        <a14:backgroundMark x1="58333" y1="28736" x2="58333" y2="28736"/>
                        <a14:backgroundMark x1="59195" y1="37931" x2="59195" y2="37931"/>
                        <a14:backgroundMark x1="54885" y1="34483" x2="54885" y2="3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33" r="21189"/>
          <a:stretch/>
        </p:blipFill>
        <p:spPr bwMode="auto">
          <a:xfrm>
            <a:off x="9488821" y="2307709"/>
            <a:ext cx="1972007" cy="1727465"/>
          </a:xfrm>
          <a:prstGeom prst="rect">
            <a:avLst/>
          </a:prstGeom>
          <a:noFill/>
        </p:spPr>
      </p:pic>
      <p:pic>
        <p:nvPicPr>
          <p:cNvPr id="4" name="Picture 6" descr="React full logo transparent PNG - StickPNG">
            <a:extLst>
              <a:ext uri="{FF2B5EF4-FFF2-40B4-BE49-F238E27FC236}">
                <a16:creationId xmlns:a16="http://schemas.microsoft.com/office/drawing/2014/main" id="{A574B3CF-4991-1430-86FC-8696CAA4C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23" b="92237" l="10000" r="90000">
                        <a14:foregroundMark x1="52174" y1="39269" x2="52174" y2="39269"/>
                        <a14:foregroundMark x1="60435" y1="8676" x2="60435" y2="8676"/>
                        <a14:foregroundMark x1="32174" y1="6849" x2="32174" y2="6849"/>
                        <a14:foregroundMark x1="63478" y1="8219" x2="63478" y2="8219"/>
                        <a14:foregroundMark x1="63043" y1="5936" x2="63043" y2="5936"/>
                        <a14:foregroundMark x1="56087" y1="90411" x2="56087" y2="90411"/>
                        <a14:foregroundMark x1="71304" y1="89498" x2="71304" y2="89498"/>
                        <a14:foregroundMark x1="64783" y1="92237" x2="64783" y2="92237"/>
                        <a14:foregroundMark x1="39130" y1="89498" x2="39130" y2="89498"/>
                        <a14:foregroundMark x1="33913" y1="87671" x2="33913" y2="87671"/>
                        <a14:foregroundMark x1="64348" y1="84932" x2="64348" y2="84932"/>
                        <a14:foregroundMark x1="64348" y1="6849" x2="64348" y2="6849"/>
                        <a14:foregroundMark x1="62174" y1="5479" x2="64348" y2="5479"/>
                        <a14:backgroundMark x1="64783" y1="92237" x2="64783" y2="92237"/>
                        <a14:backgroundMark x1="53478" y1="95890" x2="53478" y2="95890"/>
                        <a14:backgroundMark x1="54783" y1="94521" x2="54783" y2="945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38" r="5750"/>
          <a:stretch/>
        </p:blipFill>
        <p:spPr bwMode="auto">
          <a:xfrm>
            <a:off x="6427891" y="2328553"/>
            <a:ext cx="1524571" cy="1685780"/>
          </a:xfrm>
          <a:prstGeom prst="rect">
            <a:avLst/>
          </a:prstGeom>
          <a:noFill/>
        </p:spPr>
      </p:pic>
      <p:pic>
        <p:nvPicPr>
          <p:cNvPr id="3076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E82890FB-0564-1545-8474-50D971BFE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1779956" y="2109468"/>
            <a:ext cx="2786641" cy="84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aspberrypi logo - Social media &amp; Logos Icons">
            <a:extLst>
              <a:ext uri="{FF2B5EF4-FFF2-40B4-BE49-F238E27FC236}">
                <a16:creationId xmlns:a16="http://schemas.microsoft.com/office/drawing/2014/main" id="{0BA4A05D-A0C2-13F7-8577-A9F50BD03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960001" y="4035174"/>
            <a:ext cx="4818020" cy="147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Main Features</a:t>
            </a:r>
            <a:endParaRPr dirty="0"/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Flexibility in Adding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Maps/Paths.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and assigning tasks to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Control robots with real-time data visualization.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/>
          <p:nvPr/>
        </p:nvSpPr>
        <p:spPr>
          <a:xfrm>
            <a:off x="1188605" y="34070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3" name="Google Shape;483;p48"/>
          <p:cNvSpPr txBox="1">
            <a:spLocks noGrp="1"/>
          </p:cNvSpPr>
          <p:nvPr>
            <p:ph type="title"/>
          </p:nvPr>
        </p:nvSpPr>
        <p:spPr>
          <a:xfrm>
            <a:off x="3140733" y="3734000"/>
            <a:ext cx="5831543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Hardware</a:t>
            </a:r>
            <a:endParaRPr dirty="0"/>
          </a:p>
        </p:txBody>
      </p:sp>
      <p:sp>
        <p:nvSpPr>
          <p:cNvPr id="484" name="Google Shape;484;p48"/>
          <p:cNvSpPr txBox="1">
            <a:spLocks noGrp="1"/>
          </p:cNvSpPr>
          <p:nvPr>
            <p:ph type="title" idx="2"/>
          </p:nvPr>
        </p:nvSpPr>
        <p:spPr>
          <a:xfrm>
            <a:off x="1232269" y="3475167"/>
            <a:ext cx="1688272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486" name="Google Shape;486;p48"/>
          <p:cNvSpPr/>
          <p:nvPr/>
        </p:nvSpPr>
        <p:spPr>
          <a:xfrm>
            <a:off x="3140733" y="7874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7" name="Google Shape;487;p48"/>
          <p:cNvSpPr/>
          <p:nvPr/>
        </p:nvSpPr>
        <p:spPr>
          <a:xfrm rot="10800000" flipH="1">
            <a:off x="3663459" y="57930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642401" y="1266429"/>
            <a:ext cx="486500" cy="4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ketchbubble-Notebook-Theme">
  <a:themeElements>
    <a:clrScheme name="SB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34A90"/>
      </a:accent2>
      <a:accent3>
        <a:srgbClr val="7F7F7F"/>
      </a:accent3>
      <a:accent4>
        <a:srgbClr val="00B0F0"/>
      </a:accent4>
      <a:accent5>
        <a:srgbClr val="525252"/>
      </a:accent5>
      <a:accent6>
        <a:srgbClr val="FF0000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FF0000"/>
        </a:solidFill>
        <a:ln>
          <a:noFill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  <a:txDef>
      <a:spPr>
        <a:noFill/>
      </a:spPr>
      <a:bodyPr wrap="none" rtlCol="0">
        <a:spAutoFit/>
      </a:bodyPr>
      <a:lstStyle>
        <a:defPPr>
          <a:defRPr dirty="0" smtClean="0">
            <a:solidFill>
              <a:schemeClr val="bg1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shoreBlueTheme" id="{55062882-A252-4A54-95D8-AB27B931CC15}" vid="{C7D72CC0-1861-43B8-B5EE-0DFE882D2168}"/>
    </a:ext>
  </a:extLst>
</a:theme>
</file>

<file path=ppt/theme/theme2.xml><?xml version="1.0" encoding="utf-8"?>
<a:theme xmlns:a="http://schemas.openxmlformats.org/drawingml/2006/main" name="Luxury Jewelry Brand Social Media Strategy by Slidesgo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FFEC95"/>
      </a:lt2>
      <a:accent1>
        <a:srgbClr val="AF9150"/>
      </a:accent1>
      <a:accent2>
        <a:srgbClr val="916513"/>
      </a:accent2>
      <a:accent3>
        <a:srgbClr val="59341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InfoshoreBlueTheme (2)</Template>
  <TotalTime>1188</TotalTime>
  <Words>301</Words>
  <Application>Microsoft Office PowerPoint</Application>
  <PresentationFormat>Widescreen</PresentationFormat>
  <Paragraphs>76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Courier New</vt:lpstr>
      <vt:lpstr>Playfair Display</vt:lpstr>
      <vt:lpstr>Arial</vt:lpstr>
      <vt:lpstr>Hind</vt:lpstr>
      <vt:lpstr>Calibri</vt:lpstr>
      <vt:lpstr>Sketchbubble-Notebook-Theme</vt:lpstr>
      <vt:lpstr>Luxury Jewelry Brand Social Media Strategy by Slidesgo</vt:lpstr>
      <vt:lpstr>Indoor Localization Robot</vt:lpstr>
      <vt:lpstr>Introduction</vt:lpstr>
      <vt:lpstr>PowerPoint Presentation</vt:lpstr>
      <vt:lpstr>Web Application and  Server</vt:lpstr>
      <vt:lpstr>Why Web Application ? </vt:lpstr>
      <vt:lpstr>Structure</vt:lpstr>
      <vt:lpstr>Technology Stack</vt:lpstr>
      <vt:lpstr>Main Features</vt:lpstr>
      <vt:lpstr>Hardware</vt:lpstr>
      <vt:lpstr>Guiding principles</vt:lpstr>
      <vt:lpstr>Robot Infra-structure: </vt:lpstr>
      <vt:lpstr>Power Board:</vt:lpstr>
      <vt:lpstr>Auxiliary Boards:</vt:lpstr>
      <vt:lpstr>Battery Management System</vt:lpstr>
      <vt:lpstr>Visible Light Communication [VLC]</vt:lpstr>
      <vt:lpstr>Embedded</vt:lpstr>
      <vt:lpstr>Meccanum Wheels</vt:lpstr>
      <vt:lpstr>Used Sensors</vt:lpstr>
      <vt:lpstr>Sensors Board</vt:lpstr>
      <vt:lpstr>STM32 Microcontroller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Arora</dc:creator>
  <cp:lastModifiedBy>es-Menna.anwar2024</cp:lastModifiedBy>
  <cp:revision>216</cp:revision>
  <dcterms:created xsi:type="dcterms:W3CDTF">2021-01-08T08:29:29Z</dcterms:created>
  <dcterms:modified xsi:type="dcterms:W3CDTF">2024-04-30T21:11:25Z</dcterms:modified>
</cp:coreProperties>
</file>

<file path=docProps/thumbnail.jpeg>
</file>